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 id="2147483714" r:id="rId3"/>
    <p:sldMasterId id="2147483691" r:id="rId4"/>
    <p:sldMasterId id="2147483729" r:id="rId5"/>
  </p:sldMasterIdLst>
  <p:notesMasterIdLst>
    <p:notesMasterId r:id="rId19"/>
  </p:notesMasterIdLst>
  <p:handoutMasterIdLst>
    <p:handoutMasterId r:id="rId20"/>
  </p:handoutMasterIdLst>
  <p:sldIdLst>
    <p:sldId id="340" r:id="rId6"/>
    <p:sldId id="347" r:id="rId7"/>
    <p:sldId id="401" r:id="rId8"/>
    <p:sldId id="368" r:id="rId9"/>
    <p:sldId id="379" r:id="rId10"/>
    <p:sldId id="382" r:id="rId11"/>
    <p:sldId id="374" r:id="rId12"/>
    <p:sldId id="356" r:id="rId13"/>
    <p:sldId id="389" r:id="rId14"/>
    <p:sldId id="315" r:id="rId15"/>
    <p:sldId id="402" r:id="rId16"/>
    <p:sldId id="400" r:id="rId17"/>
    <p:sldId id="377" r:id="rId18"/>
  </p:sldIdLst>
  <p:sldSz cx="9144000" cy="6858000" type="screen4x3"/>
  <p:notesSz cx="6669088"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748">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3FDE45-AF77-4B5C-9715-49D594BDF05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Stijl, licht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660B408-B3CF-4A94-85FC-2B1E0A45F4A2}" styleName="Stijl, donker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Stijl, donker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8EC20E35-A176-4012-BC5E-935CFFF8708E}" styleName="Stijl, gemiddeld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27102A9-8310-4765-A935-A1911B00CA55}" styleName="Stijl, licht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Stijl, licht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6" autoAdjust="0"/>
    <p:restoredTop sz="89894" autoAdjust="0"/>
  </p:normalViewPr>
  <p:slideViewPr>
    <p:cSldViewPr>
      <p:cViewPr varScale="1">
        <p:scale>
          <a:sx n="60" d="100"/>
          <a:sy n="60" d="100"/>
        </p:scale>
        <p:origin x="1484" y="44"/>
      </p:cViewPr>
      <p:guideLst>
        <p:guide orient="horz" pos="2160"/>
        <p:guide pos="748"/>
      </p:guideLst>
    </p:cSldViewPr>
  </p:slideViewPr>
  <p:notesTextViewPr>
    <p:cViewPr>
      <p:scale>
        <a:sx n="1" d="1"/>
        <a:sy n="1" d="1"/>
      </p:scale>
      <p:origin x="0" y="0"/>
    </p:cViewPr>
  </p:notesTextViewPr>
  <p:notesViewPr>
    <p:cSldViewPr>
      <p:cViewPr varScale="1">
        <p:scale>
          <a:sx n="81" d="100"/>
          <a:sy n="81" d="100"/>
        </p:scale>
        <p:origin x="-3660" y="-90"/>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eg"/><Relationship Id="rId1" Type="http://schemas.openxmlformats.org/officeDocument/2006/relationships/image" Target="../media/image31.jpeg"/><Relationship Id="rId4" Type="http://schemas.openxmlformats.org/officeDocument/2006/relationships/image" Target="../media/image34.jpeg"/></Relationships>
</file>

<file path=ppt/diagrams/_rels/data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image" Target="../media/image35.jpeg"/><Relationship Id="rId4" Type="http://schemas.openxmlformats.org/officeDocument/2006/relationships/image" Target="../media/image38.jpeg"/></Relationships>
</file>

<file path=ppt/diagrams/_rels/data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eg"/><Relationship Id="rId1" Type="http://schemas.openxmlformats.org/officeDocument/2006/relationships/image" Target="../media/image31.jpeg"/><Relationship Id="rId4" Type="http://schemas.openxmlformats.org/officeDocument/2006/relationships/image" Target="../media/image34.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image" Target="../media/image35.jpeg"/><Relationship Id="rId4" Type="http://schemas.openxmlformats.org/officeDocument/2006/relationships/image" Target="../media/image38.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88F8CD-E3EA-45FF-807B-94B4152C62CD}" type="doc">
      <dgm:prSet loTypeId="urn:microsoft.com/office/officeart/2008/layout/AlternatingPictureBlocks" loCatId="list" qsTypeId="urn:microsoft.com/office/officeart/2005/8/quickstyle/simple5" qsCatId="simple" csTypeId="urn:microsoft.com/office/officeart/2005/8/colors/colorful1" csCatId="colorful" phldr="1"/>
      <dgm:spPr/>
    </dgm:pt>
    <dgm:pt modelId="{F111E9E3-D27F-4FF8-B525-9F13F26F1CD4}">
      <dgm:prSet phldrT="[Tekst]"/>
      <dgm:spPr/>
      <dgm:t>
        <a:bodyPr/>
        <a:lstStyle/>
        <a:p>
          <a:r>
            <a:rPr lang="en-GB" noProof="0" dirty="0" err="1"/>
            <a:t>Plantbased</a:t>
          </a:r>
          <a:endParaRPr lang="en-GB" noProof="0" dirty="0"/>
        </a:p>
      </dgm:t>
    </dgm:pt>
    <dgm:pt modelId="{C1844DDE-EADB-4420-9D3E-4DDBDCDE9695}" type="parTrans" cxnId="{4621A002-E6F3-4EE0-A6FA-44C173DB7F7E}">
      <dgm:prSet/>
      <dgm:spPr/>
      <dgm:t>
        <a:bodyPr/>
        <a:lstStyle/>
        <a:p>
          <a:endParaRPr lang="nl-BE"/>
        </a:p>
      </dgm:t>
    </dgm:pt>
    <dgm:pt modelId="{A6B3BB98-B322-4E77-8BE6-6C25F8154863}" type="sibTrans" cxnId="{4621A002-E6F3-4EE0-A6FA-44C173DB7F7E}">
      <dgm:prSet/>
      <dgm:spPr/>
      <dgm:t>
        <a:bodyPr/>
        <a:lstStyle/>
        <a:p>
          <a:endParaRPr lang="nl-BE"/>
        </a:p>
      </dgm:t>
    </dgm:pt>
    <dgm:pt modelId="{CEB45C6A-113A-420B-B28B-EC69470762F2}">
      <dgm:prSet phldrT="[Tekst]"/>
      <dgm:spPr/>
      <dgm:t>
        <a:bodyPr/>
        <a:lstStyle/>
        <a:p>
          <a:r>
            <a:rPr lang="nl-BE" noProof="0" dirty="0" err="1"/>
            <a:t>Animal</a:t>
          </a:r>
          <a:r>
            <a:rPr lang="nl-BE" noProof="0" dirty="0"/>
            <a:t> welfare</a:t>
          </a:r>
          <a:endParaRPr lang="nl-BE" dirty="0"/>
        </a:p>
      </dgm:t>
    </dgm:pt>
    <dgm:pt modelId="{2A7D3F93-9794-47D1-9E7C-A06DAAD772F5}" type="parTrans" cxnId="{D4157382-4420-4AE6-8CF8-4C989FEDBC1F}">
      <dgm:prSet/>
      <dgm:spPr/>
      <dgm:t>
        <a:bodyPr/>
        <a:lstStyle/>
        <a:p>
          <a:endParaRPr lang="nl-BE"/>
        </a:p>
      </dgm:t>
    </dgm:pt>
    <dgm:pt modelId="{86A92BAD-3EF4-4432-ADD8-DAF3C15A1943}" type="sibTrans" cxnId="{D4157382-4420-4AE6-8CF8-4C989FEDBC1F}">
      <dgm:prSet/>
      <dgm:spPr/>
      <dgm:t>
        <a:bodyPr/>
        <a:lstStyle/>
        <a:p>
          <a:endParaRPr lang="nl-BE"/>
        </a:p>
      </dgm:t>
    </dgm:pt>
    <dgm:pt modelId="{E53FB153-1583-4DB1-8C8E-439EE1755741}">
      <dgm:prSet phldrT="[Tekst]"/>
      <dgm:spPr/>
      <dgm:t>
        <a:bodyPr/>
        <a:lstStyle/>
        <a:p>
          <a:r>
            <a:rPr lang="nl-BE" dirty="0" err="1"/>
            <a:t>Foodsurplus</a:t>
          </a:r>
          <a:r>
            <a:rPr lang="nl-BE" dirty="0"/>
            <a:t>/waste</a:t>
          </a:r>
        </a:p>
      </dgm:t>
    </dgm:pt>
    <dgm:pt modelId="{DBF62CF2-B22E-43FD-A4CC-1FB67B329A75}" type="parTrans" cxnId="{EDEF2E88-8EE0-41C4-A05B-72D1076D896A}">
      <dgm:prSet/>
      <dgm:spPr/>
      <dgm:t>
        <a:bodyPr/>
        <a:lstStyle/>
        <a:p>
          <a:endParaRPr lang="nl-BE"/>
        </a:p>
      </dgm:t>
    </dgm:pt>
    <dgm:pt modelId="{73F8E560-AF84-42CC-9B54-C72DD751827E}" type="sibTrans" cxnId="{EDEF2E88-8EE0-41C4-A05B-72D1076D896A}">
      <dgm:prSet/>
      <dgm:spPr/>
      <dgm:t>
        <a:bodyPr/>
        <a:lstStyle/>
        <a:p>
          <a:endParaRPr lang="nl-BE"/>
        </a:p>
      </dgm:t>
    </dgm:pt>
    <dgm:pt modelId="{F478CCD5-6EF5-4AA9-A219-30B28B04E0FB}">
      <dgm:prSet phldrT="[Tekst]"/>
      <dgm:spPr/>
      <dgm:t>
        <a:bodyPr/>
        <a:lstStyle/>
        <a:p>
          <a:r>
            <a:rPr lang="en-GB" noProof="0" dirty="0"/>
            <a:t>Sustainable fish</a:t>
          </a:r>
        </a:p>
      </dgm:t>
    </dgm:pt>
    <dgm:pt modelId="{36F6F166-C0E7-4BB8-85AF-941048A054EF}" type="parTrans" cxnId="{A20B922A-FDEA-4F6D-A6C6-ADB19D6ADAA6}">
      <dgm:prSet/>
      <dgm:spPr/>
      <dgm:t>
        <a:bodyPr/>
        <a:lstStyle/>
        <a:p>
          <a:endParaRPr lang="nl-BE"/>
        </a:p>
      </dgm:t>
    </dgm:pt>
    <dgm:pt modelId="{292D6841-F99A-41F8-8977-6076B2765F69}" type="sibTrans" cxnId="{A20B922A-FDEA-4F6D-A6C6-ADB19D6ADAA6}">
      <dgm:prSet/>
      <dgm:spPr/>
      <dgm:t>
        <a:bodyPr/>
        <a:lstStyle/>
        <a:p>
          <a:endParaRPr lang="nl-BE"/>
        </a:p>
      </dgm:t>
    </dgm:pt>
    <dgm:pt modelId="{266D9C44-6933-4708-A642-89EBFAE2D026}" type="pres">
      <dgm:prSet presAssocID="{F688F8CD-E3EA-45FF-807B-94B4152C62CD}" presName="linearFlow" presStyleCnt="0">
        <dgm:presLayoutVars>
          <dgm:dir/>
          <dgm:resizeHandles val="exact"/>
        </dgm:presLayoutVars>
      </dgm:prSet>
      <dgm:spPr/>
    </dgm:pt>
    <dgm:pt modelId="{741CD800-68BC-4E3E-A004-215F4FD273CC}" type="pres">
      <dgm:prSet presAssocID="{F111E9E3-D27F-4FF8-B525-9F13F26F1CD4}" presName="comp" presStyleCnt="0"/>
      <dgm:spPr/>
    </dgm:pt>
    <dgm:pt modelId="{1EC37C94-FF65-4961-916D-97985E654F90}" type="pres">
      <dgm:prSet presAssocID="{F111E9E3-D27F-4FF8-B525-9F13F26F1CD4}" presName="rect2" presStyleLbl="node1" presStyleIdx="0" presStyleCnt="4">
        <dgm:presLayoutVars>
          <dgm:bulletEnabled val="1"/>
        </dgm:presLayoutVars>
      </dgm:prSet>
      <dgm:spPr/>
    </dgm:pt>
    <dgm:pt modelId="{2F6A7EBE-FB89-4967-81D7-471B1FC6F663}" type="pres">
      <dgm:prSet presAssocID="{F111E9E3-D27F-4FF8-B525-9F13F26F1CD4}" presName="rect1" presStyleLbl="lnNode1" presStyleIdx="0" presStyleCnt="4" custLinFactNeighborY="-803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4000" b="-14000"/>
          </a:stretch>
        </a:blipFill>
      </dgm:spPr>
    </dgm:pt>
    <dgm:pt modelId="{2E21EB71-508D-4932-8326-04F4C5077E72}" type="pres">
      <dgm:prSet presAssocID="{A6B3BB98-B322-4E77-8BE6-6C25F8154863}" presName="sibTrans" presStyleCnt="0"/>
      <dgm:spPr/>
    </dgm:pt>
    <dgm:pt modelId="{9D3403CF-515C-4C75-9D69-F61DF42BC1ED}" type="pres">
      <dgm:prSet presAssocID="{CEB45C6A-113A-420B-B28B-EC69470762F2}" presName="comp" presStyleCnt="0"/>
      <dgm:spPr/>
    </dgm:pt>
    <dgm:pt modelId="{BA7ED6A7-F401-4ADA-9C3D-76E78ED8A1C8}" type="pres">
      <dgm:prSet presAssocID="{CEB45C6A-113A-420B-B28B-EC69470762F2}" presName="rect2" presStyleLbl="node1" presStyleIdx="1" presStyleCnt="4">
        <dgm:presLayoutVars>
          <dgm:bulletEnabled val="1"/>
        </dgm:presLayoutVars>
      </dgm:prSet>
      <dgm:spPr/>
    </dgm:pt>
    <dgm:pt modelId="{3BE8EC73-68E9-4393-B674-47A930521DCC}" type="pres">
      <dgm:prSet presAssocID="{CEB45C6A-113A-420B-B28B-EC69470762F2}" presName="rect1" presStyleLbl="lnNod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24000" b="-24000"/>
          </a:stretch>
        </a:blipFill>
      </dgm:spPr>
    </dgm:pt>
    <dgm:pt modelId="{3D48A4F8-60AC-47B0-A2CC-CBDAB12CAFF5}" type="pres">
      <dgm:prSet presAssocID="{86A92BAD-3EF4-4432-ADD8-DAF3C15A1943}" presName="sibTrans" presStyleCnt="0"/>
      <dgm:spPr/>
    </dgm:pt>
    <dgm:pt modelId="{041F20F7-618D-45E4-9BD9-7C08CC01E0DB}" type="pres">
      <dgm:prSet presAssocID="{F478CCD5-6EF5-4AA9-A219-30B28B04E0FB}" presName="comp" presStyleCnt="0"/>
      <dgm:spPr/>
    </dgm:pt>
    <dgm:pt modelId="{A11BC76C-2B6B-474B-9C3F-1F2288FE4E1D}" type="pres">
      <dgm:prSet presAssocID="{F478CCD5-6EF5-4AA9-A219-30B28B04E0FB}" presName="rect2" presStyleLbl="node1" presStyleIdx="2" presStyleCnt="4">
        <dgm:presLayoutVars>
          <dgm:bulletEnabled val="1"/>
        </dgm:presLayoutVars>
      </dgm:prSet>
      <dgm:spPr/>
    </dgm:pt>
    <dgm:pt modelId="{CB523410-C978-4082-A56D-CE1891225B6C}" type="pres">
      <dgm:prSet presAssocID="{F478CCD5-6EF5-4AA9-A219-30B28B04E0FB}" presName="rect1" presStyleLbl="lnNod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26000" r="-26000"/>
          </a:stretch>
        </a:blipFill>
      </dgm:spPr>
    </dgm:pt>
    <dgm:pt modelId="{F0E295E9-F009-4570-91CB-E2E8868E148A}" type="pres">
      <dgm:prSet presAssocID="{292D6841-F99A-41F8-8977-6076B2765F69}" presName="sibTrans" presStyleCnt="0"/>
      <dgm:spPr/>
    </dgm:pt>
    <dgm:pt modelId="{73A03588-0F34-4D1E-AFC3-AE569D1BF603}" type="pres">
      <dgm:prSet presAssocID="{E53FB153-1583-4DB1-8C8E-439EE1755741}" presName="comp" presStyleCnt="0"/>
      <dgm:spPr/>
    </dgm:pt>
    <dgm:pt modelId="{A74475EC-A6CF-47C8-8047-D2FE7530572C}" type="pres">
      <dgm:prSet presAssocID="{E53FB153-1583-4DB1-8C8E-439EE1755741}" presName="rect2" presStyleLbl="node1" presStyleIdx="3" presStyleCnt="4">
        <dgm:presLayoutVars>
          <dgm:bulletEnabled val="1"/>
        </dgm:presLayoutVars>
      </dgm:prSet>
      <dgm:spPr/>
    </dgm:pt>
    <dgm:pt modelId="{05B91FCD-88D5-45E6-908A-B0E41BEE9596}" type="pres">
      <dgm:prSet presAssocID="{E53FB153-1583-4DB1-8C8E-439EE1755741}" presName="rect1" presStyleLbl="lnNod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35000" r="-35000"/>
          </a:stretch>
        </a:blipFill>
      </dgm:spPr>
    </dgm:pt>
  </dgm:ptLst>
  <dgm:cxnLst>
    <dgm:cxn modelId="{4621A002-E6F3-4EE0-A6FA-44C173DB7F7E}" srcId="{F688F8CD-E3EA-45FF-807B-94B4152C62CD}" destId="{F111E9E3-D27F-4FF8-B525-9F13F26F1CD4}" srcOrd="0" destOrd="0" parTransId="{C1844DDE-EADB-4420-9D3E-4DDBDCDE9695}" sibTransId="{A6B3BB98-B322-4E77-8BE6-6C25F8154863}"/>
    <dgm:cxn modelId="{34AC7E16-340B-489F-A1AA-4803C2002386}" type="presOf" srcId="{E53FB153-1583-4DB1-8C8E-439EE1755741}" destId="{A74475EC-A6CF-47C8-8047-D2FE7530572C}" srcOrd="0" destOrd="0" presId="urn:microsoft.com/office/officeart/2008/layout/AlternatingPictureBlocks"/>
    <dgm:cxn modelId="{A20B922A-FDEA-4F6D-A6C6-ADB19D6ADAA6}" srcId="{F688F8CD-E3EA-45FF-807B-94B4152C62CD}" destId="{F478CCD5-6EF5-4AA9-A219-30B28B04E0FB}" srcOrd="2" destOrd="0" parTransId="{36F6F166-C0E7-4BB8-85AF-941048A054EF}" sibTransId="{292D6841-F99A-41F8-8977-6076B2765F69}"/>
    <dgm:cxn modelId="{2E62E62F-62F5-4EA2-BB2C-1E8BADB7E742}" type="presOf" srcId="{F478CCD5-6EF5-4AA9-A219-30B28B04E0FB}" destId="{A11BC76C-2B6B-474B-9C3F-1F2288FE4E1D}" srcOrd="0" destOrd="0" presId="urn:microsoft.com/office/officeart/2008/layout/AlternatingPictureBlocks"/>
    <dgm:cxn modelId="{5191737F-9292-4E5C-95AA-3EE9D42E2726}" type="presOf" srcId="{F688F8CD-E3EA-45FF-807B-94B4152C62CD}" destId="{266D9C44-6933-4708-A642-89EBFAE2D026}" srcOrd="0" destOrd="0" presId="urn:microsoft.com/office/officeart/2008/layout/AlternatingPictureBlocks"/>
    <dgm:cxn modelId="{D4157382-4420-4AE6-8CF8-4C989FEDBC1F}" srcId="{F688F8CD-E3EA-45FF-807B-94B4152C62CD}" destId="{CEB45C6A-113A-420B-B28B-EC69470762F2}" srcOrd="1" destOrd="0" parTransId="{2A7D3F93-9794-47D1-9E7C-A06DAAD772F5}" sibTransId="{86A92BAD-3EF4-4432-ADD8-DAF3C15A1943}"/>
    <dgm:cxn modelId="{EDEF2E88-8EE0-41C4-A05B-72D1076D896A}" srcId="{F688F8CD-E3EA-45FF-807B-94B4152C62CD}" destId="{E53FB153-1583-4DB1-8C8E-439EE1755741}" srcOrd="3" destOrd="0" parTransId="{DBF62CF2-B22E-43FD-A4CC-1FB67B329A75}" sibTransId="{73F8E560-AF84-42CC-9B54-C72DD751827E}"/>
    <dgm:cxn modelId="{68770D8B-CEA9-4ECD-B14B-C0F5F6C2F4B0}" type="presOf" srcId="{F111E9E3-D27F-4FF8-B525-9F13F26F1CD4}" destId="{1EC37C94-FF65-4961-916D-97985E654F90}" srcOrd="0" destOrd="0" presId="urn:microsoft.com/office/officeart/2008/layout/AlternatingPictureBlocks"/>
    <dgm:cxn modelId="{1E4A9BCA-D8A0-4166-95C4-D0280AAF7B46}" type="presOf" srcId="{CEB45C6A-113A-420B-B28B-EC69470762F2}" destId="{BA7ED6A7-F401-4ADA-9C3D-76E78ED8A1C8}" srcOrd="0" destOrd="0" presId="urn:microsoft.com/office/officeart/2008/layout/AlternatingPictureBlocks"/>
    <dgm:cxn modelId="{CB448DC7-151A-4E87-968F-E76DE1E9F3FC}" type="presParOf" srcId="{266D9C44-6933-4708-A642-89EBFAE2D026}" destId="{741CD800-68BC-4E3E-A004-215F4FD273CC}" srcOrd="0" destOrd="0" presId="urn:microsoft.com/office/officeart/2008/layout/AlternatingPictureBlocks"/>
    <dgm:cxn modelId="{FB04A0AF-6944-491D-9DE5-06E9E49DE5D9}" type="presParOf" srcId="{741CD800-68BC-4E3E-A004-215F4FD273CC}" destId="{1EC37C94-FF65-4961-916D-97985E654F90}" srcOrd="0" destOrd="0" presId="urn:microsoft.com/office/officeart/2008/layout/AlternatingPictureBlocks"/>
    <dgm:cxn modelId="{05035B58-7A9C-418A-9E24-75CA14444E34}" type="presParOf" srcId="{741CD800-68BC-4E3E-A004-215F4FD273CC}" destId="{2F6A7EBE-FB89-4967-81D7-471B1FC6F663}" srcOrd="1" destOrd="0" presId="urn:microsoft.com/office/officeart/2008/layout/AlternatingPictureBlocks"/>
    <dgm:cxn modelId="{762B71DC-2FC1-40BE-AACE-78C9C411C7C0}" type="presParOf" srcId="{266D9C44-6933-4708-A642-89EBFAE2D026}" destId="{2E21EB71-508D-4932-8326-04F4C5077E72}" srcOrd="1" destOrd="0" presId="urn:microsoft.com/office/officeart/2008/layout/AlternatingPictureBlocks"/>
    <dgm:cxn modelId="{9D2FECEA-CA04-4E7A-B106-D5155D04FECF}" type="presParOf" srcId="{266D9C44-6933-4708-A642-89EBFAE2D026}" destId="{9D3403CF-515C-4C75-9D69-F61DF42BC1ED}" srcOrd="2" destOrd="0" presId="urn:microsoft.com/office/officeart/2008/layout/AlternatingPictureBlocks"/>
    <dgm:cxn modelId="{FD45D17D-E5EE-46FB-9AF3-ACB144F9667E}" type="presParOf" srcId="{9D3403CF-515C-4C75-9D69-F61DF42BC1ED}" destId="{BA7ED6A7-F401-4ADA-9C3D-76E78ED8A1C8}" srcOrd="0" destOrd="0" presId="urn:microsoft.com/office/officeart/2008/layout/AlternatingPictureBlocks"/>
    <dgm:cxn modelId="{9A4D034D-98D3-4999-B193-9C5DC2FFC472}" type="presParOf" srcId="{9D3403CF-515C-4C75-9D69-F61DF42BC1ED}" destId="{3BE8EC73-68E9-4393-B674-47A930521DCC}" srcOrd="1" destOrd="0" presId="urn:microsoft.com/office/officeart/2008/layout/AlternatingPictureBlocks"/>
    <dgm:cxn modelId="{9F76AB1B-1877-410F-BFCB-35EC64CD5D6A}" type="presParOf" srcId="{266D9C44-6933-4708-A642-89EBFAE2D026}" destId="{3D48A4F8-60AC-47B0-A2CC-CBDAB12CAFF5}" srcOrd="3" destOrd="0" presId="urn:microsoft.com/office/officeart/2008/layout/AlternatingPictureBlocks"/>
    <dgm:cxn modelId="{32B0576A-99EA-48E1-91FC-63F76083120E}" type="presParOf" srcId="{266D9C44-6933-4708-A642-89EBFAE2D026}" destId="{041F20F7-618D-45E4-9BD9-7C08CC01E0DB}" srcOrd="4" destOrd="0" presId="urn:microsoft.com/office/officeart/2008/layout/AlternatingPictureBlocks"/>
    <dgm:cxn modelId="{9B941A12-198B-4AFF-B844-9562E0BDAEAA}" type="presParOf" srcId="{041F20F7-618D-45E4-9BD9-7C08CC01E0DB}" destId="{A11BC76C-2B6B-474B-9C3F-1F2288FE4E1D}" srcOrd="0" destOrd="0" presId="urn:microsoft.com/office/officeart/2008/layout/AlternatingPictureBlocks"/>
    <dgm:cxn modelId="{8EA46378-542F-4C7C-9A4F-ACD8A565AC48}" type="presParOf" srcId="{041F20F7-618D-45E4-9BD9-7C08CC01E0DB}" destId="{CB523410-C978-4082-A56D-CE1891225B6C}" srcOrd="1" destOrd="0" presId="urn:microsoft.com/office/officeart/2008/layout/AlternatingPictureBlocks"/>
    <dgm:cxn modelId="{0F8BDC67-E5A3-46B0-80B8-DFA5582BAB5C}" type="presParOf" srcId="{266D9C44-6933-4708-A642-89EBFAE2D026}" destId="{F0E295E9-F009-4570-91CB-E2E8868E148A}" srcOrd="5" destOrd="0" presId="urn:microsoft.com/office/officeart/2008/layout/AlternatingPictureBlocks"/>
    <dgm:cxn modelId="{B49B8597-2B20-4E51-BB39-A9167559730C}" type="presParOf" srcId="{266D9C44-6933-4708-A642-89EBFAE2D026}" destId="{73A03588-0F34-4D1E-AFC3-AE569D1BF603}" srcOrd="6" destOrd="0" presId="urn:microsoft.com/office/officeart/2008/layout/AlternatingPictureBlocks"/>
    <dgm:cxn modelId="{C414EA86-9DAD-46DE-A93A-635D3EF7D88B}" type="presParOf" srcId="{73A03588-0F34-4D1E-AFC3-AE569D1BF603}" destId="{A74475EC-A6CF-47C8-8047-D2FE7530572C}" srcOrd="0" destOrd="0" presId="urn:microsoft.com/office/officeart/2008/layout/AlternatingPictureBlocks"/>
    <dgm:cxn modelId="{7DAC59AB-51BB-4276-BFC1-AC9FF4C3C86C}" type="presParOf" srcId="{73A03588-0F34-4D1E-AFC3-AE569D1BF603}" destId="{05B91FCD-88D5-45E6-908A-B0E41BEE9596}"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88F8CD-E3EA-45FF-807B-94B4152C62CD}" type="doc">
      <dgm:prSet loTypeId="urn:microsoft.com/office/officeart/2008/layout/AlternatingPictureBlocks" loCatId="list" qsTypeId="urn:microsoft.com/office/officeart/2005/8/quickstyle/simple5" qsCatId="simple" csTypeId="urn:microsoft.com/office/officeart/2005/8/colors/colorful1" csCatId="colorful" phldr="1"/>
      <dgm:spPr/>
    </dgm:pt>
    <dgm:pt modelId="{68E99D99-EB4E-413E-A40F-AF700147D0FE}">
      <dgm:prSet phldrT="[Tekst]" custT="1"/>
      <dgm:spPr/>
      <dgm:t>
        <a:bodyPr/>
        <a:lstStyle/>
        <a:p>
          <a:r>
            <a:rPr lang="en-GB" sz="2600" noProof="0" dirty="0" err="1"/>
            <a:t>Agro</a:t>
          </a:r>
          <a:r>
            <a:rPr lang="en-GB" sz="2600" noProof="0" dirty="0"/>
            <a:t> ecology </a:t>
          </a:r>
          <a:r>
            <a:rPr lang="en-GB" sz="1800" noProof="0" dirty="0"/>
            <a:t>(Organic,…)</a:t>
          </a:r>
        </a:p>
      </dgm:t>
    </dgm:pt>
    <dgm:pt modelId="{DCF14F07-CD5B-4531-8995-2CAA9EB1DFEB}" type="parTrans" cxnId="{767B2D53-03B5-457E-8DF3-63F0F0AC1616}">
      <dgm:prSet/>
      <dgm:spPr/>
      <dgm:t>
        <a:bodyPr/>
        <a:lstStyle/>
        <a:p>
          <a:endParaRPr lang="nl-BE"/>
        </a:p>
      </dgm:t>
    </dgm:pt>
    <dgm:pt modelId="{67E3E38B-B65F-40E4-A72C-F2436F4B6A1B}" type="sibTrans" cxnId="{767B2D53-03B5-457E-8DF3-63F0F0AC1616}">
      <dgm:prSet/>
      <dgm:spPr/>
      <dgm:t>
        <a:bodyPr/>
        <a:lstStyle/>
        <a:p>
          <a:endParaRPr lang="nl-BE"/>
        </a:p>
      </dgm:t>
    </dgm:pt>
    <dgm:pt modelId="{E9C1A95D-9751-44E3-8C83-BF6AB0E92CDB}">
      <dgm:prSet phldrT="[Tekst]" custT="1"/>
      <dgm:spPr/>
      <dgm:t>
        <a:bodyPr/>
        <a:lstStyle/>
        <a:p>
          <a:r>
            <a:rPr lang="nl-BE" sz="2600" dirty="0" err="1"/>
            <a:t>Fairly</a:t>
          </a:r>
          <a:r>
            <a:rPr lang="nl-BE" sz="2600" dirty="0"/>
            <a:t> </a:t>
          </a:r>
          <a:r>
            <a:rPr lang="nl-BE" sz="2600" dirty="0" err="1"/>
            <a:t>traded</a:t>
          </a:r>
          <a:endParaRPr lang="en-GB" sz="2600" noProof="0" dirty="0"/>
        </a:p>
      </dgm:t>
    </dgm:pt>
    <dgm:pt modelId="{F6C923B9-BE15-4E32-BF99-AF9CA6CE2215}" type="parTrans" cxnId="{B2AC7C2F-3ADB-47BB-B6D2-5F20E9A25788}">
      <dgm:prSet/>
      <dgm:spPr/>
      <dgm:t>
        <a:bodyPr/>
        <a:lstStyle/>
        <a:p>
          <a:endParaRPr lang="nl-BE"/>
        </a:p>
      </dgm:t>
    </dgm:pt>
    <dgm:pt modelId="{3E42574F-A0A7-40D3-A211-48BAA7BAA098}" type="sibTrans" cxnId="{B2AC7C2F-3ADB-47BB-B6D2-5F20E9A25788}">
      <dgm:prSet/>
      <dgm:spPr/>
      <dgm:t>
        <a:bodyPr/>
        <a:lstStyle/>
        <a:p>
          <a:endParaRPr lang="nl-BE"/>
        </a:p>
      </dgm:t>
    </dgm:pt>
    <dgm:pt modelId="{9F2F9F0D-E7C0-4025-ADFC-A31E77964770}">
      <dgm:prSet phldrT="[Tekst]" custT="1"/>
      <dgm:spPr/>
      <dgm:t>
        <a:bodyPr/>
        <a:lstStyle/>
        <a:p>
          <a:r>
            <a:rPr lang="en-GB" sz="2600" noProof="0" dirty="0"/>
            <a:t>Supply chain</a:t>
          </a:r>
        </a:p>
      </dgm:t>
    </dgm:pt>
    <dgm:pt modelId="{7189431B-A128-4B96-9C76-20CD9C3BD7F2}" type="parTrans" cxnId="{1AC899BA-7E9A-4AB8-B181-890091FF3107}">
      <dgm:prSet/>
      <dgm:spPr/>
      <dgm:t>
        <a:bodyPr/>
        <a:lstStyle/>
        <a:p>
          <a:endParaRPr lang="nl-BE"/>
        </a:p>
      </dgm:t>
    </dgm:pt>
    <dgm:pt modelId="{9CE439E5-9E76-40FA-A3E0-A93CE098A8FD}" type="sibTrans" cxnId="{1AC899BA-7E9A-4AB8-B181-890091FF3107}">
      <dgm:prSet/>
      <dgm:spPr/>
      <dgm:t>
        <a:bodyPr/>
        <a:lstStyle/>
        <a:p>
          <a:endParaRPr lang="nl-BE"/>
        </a:p>
      </dgm:t>
    </dgm:pt>
    <dgm:pt modelId="{6316E635-9D3D-45CB-809D-A6A1D766C2A9}">
      <dgm:prSet phldrT="[Tekst]" custT="1"/>
      <dgm:spPr/>
      <dgm:t>
        <a:bodyPr/>
        <a:lstStyle/>
        <a:p>
          <a:r>
            <a:rPr lang="en-GB" sz="2600" noProof="0" dirty="0"/>
            <a:t>Seasonal</a:t>
          </a:r>
        </a:p>
      </dgm:t>
    </dgm:pt>
    <dgm:pt modelId="{7EF4E6AC-8061-4CEC-974A-E7162342A7B2}" type="parTrans" cxnId="{E9CCDEB8-3116-4A08-86FE-B40E0FA3A25F}">
      <dgm:prSet/>
      <dgm:spPr/>
      <dgm:t>
        <a:bodyPr/>
        <a:lstStyle/>
        <a:p>
          <a:endParaRPr lang="nl-BE"/>
        </a:p>
      </dgm:t>
    </dgm:pt>
    <dgm:pt modelId="{616457B7-3756-4661-BB00-A20198328CFD}" type="sibTrans" cxnId="{E9CCDEB8-3116-4A08-86FE-B40E0FA3A25F}">
      <dgm:prSet/>
      <dgm:spPr/>
      <dgm:t>
        <a:bodyPr/>
        <a:lstStyle/>
        <a:p>
          <a:endParaRPr lang="nl-BE"/>
        </a:p>
      </dgm:t>
    </dgm:pt>
    <dgm:pt modelId="{266D9C44-6933-4708-A642-89EBFAE2D026}" type="pres">
      <dgm:prSet presAssocID="{F688F8CD-E3EA-45FF-807B-94B4152C62CD}" presName="linearFlow" presStyleCnt="0">
        <dgm:presLayoutVars>
          <dgm:dir/>
          <dgm:resizeHandles val="exact"/>
        </dgm:presLayoutVars>
      </dgm:prSet>
      <dgm:spPr/>
    </dgm:pt>
    <dgm:pt modelId="{74DECAFE-38F1-4B2F-9EA6-6EE6E9B16A65}" type="pres">
      <dgm:prSet presAssocID="{68E99D99-EB4E-413E-A40F-AF700147D0FE}" presName="comp" presStyleCnt="0"/>
      <dgm:spPr/>
    </dgm:pt>
    <dgm:pt modelId="{2B6389AD-ED08-46A0-B4DA-91B1E75F32B0}" type="pres">
      <dgm:prSet presAssocID="{68E99D99-EB4E-413E-A40F-AF700147D0FE}" presName="rect2" presStyleLbl="node1" presStyleIdx="0" presStyleCnt="4">
        <dgm:presLayoutVars>
          <dgm:bulletEnabled val="1"/>
        </dgm:presLayoutVars>
      </dgm:prSet>
      <dgm:spPr/>
    </dgm:pt>
    <dgm:pt modelId="{89FA539D-5EAF-457F-B6CF-25EF57BB81D3}" type="pres">
      <dgm:prSet presAssocID="{68E99D99-EB4E-413E-A40F-AF700147D0FE}" presName="rect1" presStyleLbl="lnNod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4000" b="-14000"/>
          </a:stretch>
        </a:blipFill>
      </dgm:spPr>
    </dgm:pt>
    <dgm:pt modelId="{04B36395-BEB2-42E4-AA8E-EBD5CE54F668}" type="pres">
      <dgm:prSet presAssocID="{67E3E38B-B65F-40E4-A72C-F2436F4B6A1B}" presName="sibTrans" presStyleCnt="0"/>
      <dgm:spPr/>
    </dgm:pt>
    <dgm:pt modelId="{4A600136-D0AF-4F2C-9B8A-8F4F317A6970}" type="pres">
      <dgm:prSet presAssocID="{E9C1A95D-9751-44E3-8C83-BF6AB0E92CDB}" presName="comp" presStyleCnt="0"/>
      <dgm:spPr/>
    </dgm:pt>
    <dgm:pt modelId="{B7727891-80B7-456B-93B0-ED73A123F844}" type="pres">
      <dgm:prSet presAssocID="{E9C1A95D-9751-44E3-8C83-BF6AB0E92CDB}" presName="rect2" presStyleLbl="node1" presStyleIdx="1" presStyleCnt="4">
        <dgm:presLayoutVars>
          <dgm:bulletEnabled val="1"/>
        </dgm:presLayoutVars>
      </dgm:prSet>
      <dgm:spPr/>
    </dgm:pt>
    <dgm:pt modelId="{C58E44B4-6EE7-4E96-820F-AC2B495C90DD}" type="pres">
      <dgm:prSet presAssocID="{E9C1A95D-9751-44E3-8C83-BF6AB0E92CDB}" presName="rect1" presStyleLbl="lnNod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CCAB3746-41BF-4934-A890-654AF241A646}" type="pres">
      <dgm:prSet presAssocID="{3E42574F-A0A7-40D3-A211-48BAA7BAA098}" presName="sibTrans" presStyleCnt="0"/>
      <dgm:spPr/>
    </dgm:pt>
    <dgm:pt modelId="{34ED8539-A40E-4861-AE51-915A14FDF9B2}" type="pres">
      <dgm:prSet presAssocID="{9F2F9F0D-E7C0-4025-ADFC-A31E77964770}" presName="comp" presStyleCnt="0"/>
      <dgm:spPr/>
    </dgm:pt>
    <dgm:pt modelId="{4906BD32-2838-497E-AF03-CE4AA610F7FE}" type="pres">
      <dgm:prSet presAssocID="{9F2F9F0D-E7C0-4025-ADFC-A31E77964770}" presName="rect2" presStyleLbl="node1" presStyleIdx="2" presStyleCnt="4">
        <dgm:presLayoutVars>
          <dgm:bulletEnabled val="1"/>
        </dgm:presLayoutVars>
      </dgm:prSet>
      <dgm:spPr/>
    </dgm:pt>
    <dgm:pt modelId="{15AEA68D-74E3-4003-9923-93B8771E5F3D}" type="pres">
      <dgm:prSet presAssocID="{9F2F9F0D-E7C0-4025-ADFC-A31E77964770}" presName="rect1" presStyleLbl="lnNod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4000" b="-14000"/>
          </a:stretch>
        </a:blipFill>
      </dgm:spPr>
    </dgm:pt>
    <dgm:pt modelId="{996B2A2C-9AB0-48A6-B765-B1483E3D6934}" type="pres">
      <dgm:prSet presAssocID="{9CE439E5-9E76-40FA-A3E0-A93CE098A8FD}" presName="sibTrans" presStyleCnt="0"/>
      <dgm:spPr/>
    </dgm:pt>
    <dgm:pt modelId="{505F62D5-10FA-4223-97ED-DBB344482D6E}" type="pres">
      <dgm:prSet presAssocID="{6316E635-9D3D-45CB-809D-A6A1D766C2A9}" presName="comp" presStyleCnt="0"/>
      <dgm:spPr/>
    </dgm:pt>
    <dgm:pt modelId="{35BCD24F-EBA3-4478-9552-69B8592A0D15}" type="pres">
      <dgm:prSet presAssocID="{6316E635-9D3D-45CB-809D-A6A1D766C2A9}" presName="rect2" presStyleLbl="node1" presStyleIdx="3" presStyleCnt="4">
        <dgm:presLayoutVars>
          <dgm:bulletEnabled val="1"/>
        </dgm:presLayoutVars>
      </dgm:prSet>
      <dgm:spPr/>
    </dgm:pt>
    <dgm:pt modelId="{3EE6E49F-01F5-4907-9C4C-284ECF5EB4E8}" type="pres">
      <dgm:prSet presAssocID="{6316E635-9D3D-45CB-809D-A6A1D766C2A9}" presName="rect1" presStyleLbl="lnNod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26000" r="-26000"/>
          </a:stretch>
        </a:blipFill>
      </dgm:spPr>
    </dgm:pt>
  </dgm:ptLst>
  <dgm:cxnLst>
    <dgm:cxn modelId="{61C27201-CB65-4023-8F70-675B46310579}" type="presOf" srcId="{F688F8CD-E3EA-45FF-807B-94B4152C62CD}" destId="{266D9C44-6933-4708-A642-89EBFAE2D026}" srcOrd="0" destOrd="0" presId="urn:microsoft.com/office/officeart/2008/layout/AlternatingPictureBlocks"/>
    <dgm:cxn modelId="{1FDBEC02-9312-4886-AE1D-15F686A4772E}" type="presOf" srcId="{E9C1A95D-9751-44E3-8C83-BF6AB0E92CDB}" destId="{B7727891-80B7-456B-93B0-ED73A123F844}" srcOrd="0" destOrd="0" presId="urn:microsoft.com/office/officeart/2008/layout/AlternatingPictureBlocks"/>
    <dgm:cxn modelId="{B2AC7C2F-3ADB-47BB-B6D2-5F20E9A25788}" srcId="{F688F8CD-E3EA-45FF-807B-94B4152C62CD}" destId="{E9C1A95D-9751-44E3-8C83-BF6AB0E92CDB}" srcOrd="1" destOrd="0" parTransId="{F6C923B9-BE15-4E32-BF99-AF9CA6CE2215}" sibTransId="{3E42574F-A0A7-40D3-A211-48BAA7BAA098}"/>
    <dgm:cxn modelId="{F09E9261-1AA7-4131-B430-60AC4BFA9507}" type="presOf" srcId="{6316E635-9D3D-45CB-809D-A6A1D766C2A9}" destId="{35BCD24F-EBA3-4478-9552-69B8592A0D15}" srcOrd="0" destOrd="0" presId="urn:microsoft.com/office/officeart/2008/layout/AlternatingPictureBlocks"/>
    <dgm:cxn modelId="{767B2D53-03B5-457E-8DF3-63F0F0AC1616}" srcId="{F688F8CD-E3EA-45FF-807B-94B4152C62CD}" destId="{68E99D99-EB4E-413E-A40F-AF700147D0FE}" srcOrd="0" destOrd="0" parTransId="{DCF14F07-CD5B-4531-8995-2CAA9EB1DFEB}" sibTransId="{67E3E38B-B65F-40E4-A72C-F2436F4B6A1B}"/>
    <dgm:cxn modelId="{87830180-EF33-4B37-BC29-CDE8612A3EB2}" type="presOf" srcId="{9F2F9F0D-E7C0-4025-ADFC-A31E77964770}" destId="{4906BD32-2838-497E-AF03-CE4AA610F7FE}" srcOrd="0" destOrd="0" presId="urn:microsoft.com/office/officeart/2008/layout/AlternatingPictureBlocks"/>
    <dgm:cxn modelId="{E9CCDEB8-3116-4A08-86FE-B40E0FA3A25F}" srcId="{F688F8CD-E3EA-45FF-807B-94B4152C62CD}" destId="{6316E635-9D3D-45CB-809D-A6A1D766C2A9}" srcOrd="3" destOrd="0" parTransId="{7EF4E6AC-8061-4CEC-974A-E7162342A7B2}" sibTransId="{616457B7-3756-4661-BB00-A20198328CFD}"/>
    <dgm:cxn modelId="{1AC899BA-7E9A-4AB8-B181-890091FF3107}" srcId="{F688F8CD-E3EA-45FF-807B-94B4152C62CD}" destId="{9F2F9F0D-E7C0-4025-ADFC-A31E77964770}" srcOrd="2" destOrd="0" parTransId="{7189431B-A128-4B96-9C76-20CD9C3BD7F2}" sibTransId="{9CE439E5-9E76-40FA-A3E0-A93CE098A8FD}"/>
    <dgm:cxn modelId="{3EF7B8BB-5496-4D05-AE41-789BD505EBED}" type="presOf" srcId="{68E99D99-EB4E-413E-A40F-AF700147D0FE}" destId="{2B6389AD-ED08-46A0-B4DA-91B1E75F32B0}" srcOrd="0" destOrd="0" presId="urn:microsoft.com/office/officeart/2008/layout/AlternatingPictureBlocks"/>
    <dgm:cxn modelId="{DAF4395D-99FA-4F50-9A0D-A24E7F9273CA}" type="presParOf" srcId="{266D9C44-6933-4708-A642-89EBFAE2D026}" destId="{74DECAFE-38F1-4B2F-9EA6-6EE6E9B16A65}" srcOrd="0" destOrd="0" presId="urn:microsoft.com/office/officeart/2008/layout/AlternatingPictureBlocks"/>
    <dgm:cxn modelId="{67415B24-0969-4F62-9480-2B852C893009}" type="presParOf" srcId="{74DECAFE-38F1-4B2F-9EA6-6EE6E9B16A65}" destId="{2B6389AD-ED08-46A0-B4DA-91B1E75F32B0}" srcOrd="0" destOrd="0" presId="urn:microsoft.com/office/officeart/2008/layout/AlternatingPictureBlocks"/>
    <dgm:cxn modelId="{0F6D967F-B4D2-44FF-A6CA-B9B6B0D06E43}" type="presParOf" srcId="{74DECAFE-38F1-4B2F-9EA6-6EE6E9B16A65}" destId="{89FA539D-5EAF-457F-B6CF-25EF57BB81D3}" srcOrd="1" destOrd="0" presId="urn:microsoft.com/office/officeart/2008/layout/AlternatingPictureBlocks"/>
    <dgm:cxn modelId="{22D889A7-C130-4728-AA4A-34E3B8FECAA3}" type="presParOf" srcId="{266D9C44-6933-4708-A642-89EBFAE2D026}" destId="{04B36395-BEB2-42E4-AA8E-EBD5CE54F668}" srcOrd="1" destOrd="0" presId="urn:microsoft.com/office/officeart/2008/layout/AlternatingPictureBlocks"/>
    <dgm:cxn modelId="{C90894E9-63AD-4F0D-B7AE-EA38717CE39C}" type="presParOf" srcId="{266D9C44-6933-4708-A642-89EBFAE2D026}" destId="{4A600136-D0AF-4F2C-9B8A-8F4F317A6970}" srcOrd="2" destOrd="0" presId="urn:microsoft.com/office/officeart/2008/layout/AlternatingPictureBlocks"/>
    <dgm:cxn modelId="{032A791E-5E15-4465-AB64-AB45BF29C0F1}" type="presParOf" srcId="{4A600136-D0AF-4F2C-9B8A-8F4F317A6970}" destId="{B7727891-80B7-456B-93B0-ED73A123F844}" srcOrd="0" destOrd="0" presId="urn:microsoft.com/office/officeart/2008/layout/AlternatingPictureBlocks"/>
    <dgm:cxn modelId="{68C1BE74-7C2D-453C-89DC-8BD9BD80C0A1}" type="presParOf" srcId="{4A600136-D0AF-4F2C-9B8A-8F4F317A6970}" destId="{C58E44B4-6EE7-4E96-820F-AC2B495C90DD}" srcOrd="1" destOrd="0" presId="urn:microsoft.com/office/officeart/2008/layout/AlternatingPictureBlocks"/>
    <dgm:cxn modelId="{377FBFA0-641D-4B66-BCAA-832F81B0C6B6}" type="presParOf" srcId="{266D9C44-6933-4708-A642-89EBFAE2D026}" destId="{CCAB3746-41BF-4934-A890-654AF241A646}" srcOrd="3" destOrd="0" presId="urn:microsoft.com/office/officeart/2008/layout/AlternatingPictureBlocks"/>
    <dgm:cxn modelId="{705A0CD0-7DA3-45C6-A2DC-EEE6555C894C}" type="presParOf" srcId="{266D9C44-6933-4708-A642-89EBFAE2D026}" destId="{34ED8539-A40E-4861-AE51-915A14FDF9B2}" srcOrd="4" destOrd="0" presId="urn:microsoft.com/office/officeart/2008/layout/AlternatingPictureBlocks"/>
    <dgm:cxn modelId="{0FEF4F54-8636-4E18-B4C4-E947DA1AA26B}" type="presParOf" srcId="{34ED8539-A40E-4861-AE51-915A14FDF9B2}" destId="{4906BD32-2838-497E-AF03-CE4AA610F7FE}" srcOrd="0" destOrd="0" presId="urn:microsoft.com/office/officeart/2008/layout/AlternatingPictureBlocks"/>
    <dgm:cxn modelId="{FA4B28E3-1016-4C00-926F-519E06AED036}" type="presParOf" srcId="{34ED8539-A40E-4861-AE51-915A14FDF9B2}" destId="{15AEA68D-74E3-4003-9923-93B8771E5F3D}" srcOrd="1" destOrd="0" presId="urn:microsoft.com/office/officeart/2008/layout/AlternatingPictureBlocks"/>
    <dgm:cxn modelId="{D89C6795-64D2-4B0E-8219-7751A4B624AF}" type="presParOf" srcId="{266D9C44-6933-4708-A642-89EBFAE2D026}" destId="{996B2A2C-9AB0-48A6-B765-B1483E3D6934}" srcOrd="5" destOrd="0" presId="urn:microsoft.com/office/officeart/2008/layout/AlternatingPictureBlocks"/>
    <dgm:cxn modelId="{C3422313-3BA8-423C-9686-3E599357F2DD}" type="presParOf" srcId="{266D9C44-6933-4708-A642-89EBFAE2D026}" destId="{505F62D5-10FA-4223-97ED-DBB344482D6E}" srcOrd="6" destOrd="0" presId="urn:microsoft.com/office/officeart/2008/layout/AlternatingPictureBlocks"/>
    <dgm:cxn modelId="{536C25B9-B1B1-42CF-AEFE-718ACE374343}" type="presParOf" srcId="{505F62D5-10FA-4223-97ED-DBB344482D6E}" destId="{35BCD24F-EBA3-4478-9552-69B8592A0D15}" srcOrd="0" destOrd="0" presId="urn:microsoft.com/office/officeart/2008/layout/AlternatingPictureBlocks"/>
    <dgm:cxn modelId="{E6008C6E-6521-4E12-9803-6FD4D0217E49}" type="presParOf" srcId="{505F62D5-10FA-4223-97ED-DBB344482D6E}" destId="{3EE6E49F-01F5-4907-9C4C-284ECF5EB4E8}" srcOrd="1" destOrd="0" presId="urn:microsoft.com/office/officeart/2008/layout/AlternatingPictureBlock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8D9325-0DD7-4ED5-A4EA-F9B183429713}" type="doc">
      <dgm:prSet loTypeId="urn:microsoft.com/office/officeart/2005/8/layout/process1" loCatId="process" qsTypeId="urn:microsoft.com/office/officeart/2005/8/quickstyle/simple4" qsCatId="simple" csTypeId="urn:microsoft.com/office/officeart/2005/8/colors/colorful1" csCatId="colorful" phldr="1"/>
      <dgm:spPr/>
    </dgm:pt>
    <dgm:pt modelId="{290E7615-DDC7-4FA0-8264-066D702D4643}">
      <dgm:prSet phldrT="[Tekst]" custT="1"/>
      <dgm:spPr>
        <a:scene3d>
          <a:camera prst="orthographicFront"/>
          <a:lightRig rig="threePt" dir="t"/>
        </a:scene3d>
        <a:sp3d>
          <a:bevelT/>
        </a:sp3d>
      </dgm:spPr>
      <dgm:t>
        <a:bodyPr/>
        <a:lstStyle/>
        <a:p>
          <a:r>
            <a:rPr lang="nl-BE" sz="2000" b="1" dirty="0">
              <a:solidFill>
                <a:schemeClr val="tx1"/>
              </a:solidFill>
            </a:rPr>
            <a:t>Legal support</a:t>
          </a:r>
        </a:p>
      </dgm:t>
    </dgm:pt>
    <dgm:pt modelId="{0488E891-20C8-4403-8107-82E411390654}" type="sibTrans" cxnId="{F938A3BB-2111-4E06-830A-5E88EE6D1303}">
      <dgm:prSet/>
      <dgm:spPr/>
      <dgm:t>
        <a:bodyPr/>
        <a:lstStyle/>
        <a:p>
          <a:endParaRPr lang="nl-BE"/>
        </a:p>
      </dgm:t>
    </dgm:pt>
    <dgm:pt modelId="{04798F86-BFFD-49AE-BF77-1B0AF3D4C7F8}" type="parTrans" cxnId="{F938A3BB-2111-4E06-830A-5E88EE6D1303}">
      <dgm:prSet/>
      <dgm:spPr/>
      <dgm:t>
        <a:bodyPr/>
        <a:lstStyle/>
        <a:p>
          <a:endParaRPr lang="nl-BE"/>
        </a:p>
      </dgm:t>
    </dgm:pt>
    <dgm:pt modelId="{22DCFECF-F138-4212-8881-B25EDF8F7EA3}">
      <dgm:prSet phldrT="[Tekst]" custT="1"/>
      <dgm:spPr>
        <a:scene3d>
          <a:camera prst="orthographicFront"/>
          <a:lightRig rig="threePt" dir="t"/>
        </a:scene3d>
        <a:sp3d>
          <a:bevelT/>
        </a:sp3d>
      </dgm:spPr>
      <dgm:t>
        <a:bodyPr/>
        <a:lstStyle/>
        <a:p>
          <a:r>
            <a:rPr lang="en-GB" sz="1800" b="1" noProof="0" dirty="0">
              <a:solidFill>
                <a:schemeClr val="tx1"/>
              </a:solidFill>
            </a:rPr>
            <a:t>Procurement &amp; Logistics </a:t>
          </a:r>
        </a:p>
        <a:p>
          <a:r>
            <a:rPr lang="en-GB" sz="1800" b="1" noProof="0" dirty="0">
              <a:solidFill>
                <a:schemeClr val="tx1"/>
              </a:solidFill>
            </a:rPr>
            <a:t>procurement: development + granting + follow up</a:t>
          </a:r>
        </a:p>
      </dgm:t>
    </dgm:pt>
    <dgm:pt modelId="{FD960A1C-8227-4D6D-A3E0-67F6BBA37BE8}" type="sibTrans" cxnId="{F7DD1C14-65D9-492B-9B3E-20FD3F2D55A7}">
      <dgm:prSet/>
      <dgm:spPr/>
      <dgm:t>
        <a:bodyPr/>
        <a:lstStyle/>
        <a:p>
          <a:endParaRPr lang="nl-BE"/>
        </a:p>
      </dgm:t>
    </dgm:pt>
    <dgm:pt modelId="{B1506A8F-676F-488E-B601-79D6F2865B14}" type="parTrans" cxnId="{F7DD1C14-65D9-492B-9B3E-20FD3F2D55A7}">
      <dgm:prSet/>
      <dgm:spPr/>
      <dgm:t>
        <a:bodyPr/>
        <a:lstStyle/>
        <a:p>
          <a:endParaRPr lang="nl-BE"/>
        </a:p>
      </dgm:t>
    </dgm:pt>
    <dgm:pt modelId="{53FE3673-CA26-46F6-8F1E-930BE1DB3604}">
      <dgm:prSet phldrT="[Tekst]" custT="1"/>
      <dgm:spPr>
        <a:scene3d>
          <a:camera prst="orthographicFront"/>
          <a:lightRig rig="threePt" dir="t"/>
        </a:scene3d>
        <a:sp3d>
          <a:bevelT/>
        </a:sp3d>
      </dgm:spPr>
      <dgm:t>
        <a:bodyPr/>
        <a:lstStyle/>
        <a:p>
          <a:r>
            <a:rPr lang="nl-BE" sz="1800" b="1" dirty="0">
              <a:solidFill>
                <a:schemeClr val="tx1"/>
              </a:solidFill>
            </a:rPr>
            <a:t>Client</a:t>
          </a:r>
        </a:p>
        <a:p>
          <a:r>
            <a:rPr lang="nl-BE" sz="1800" b="1" dirty="0" err="1">
              <a:solidFill>
                <a:schemeClr val="tx1"/>
              </a:solidFill>
            </a:rPr>
            <a:t>demand</a:t>
          </a:r>
          <a:r>
            <a:rPr lang="nl-BE" sz="1800" b="1" dirty="0">
              <a:solidFill>
                <a:schemeClr val="tx1"/>
              </a:solidFill>
            </a:rPr>
            <a:t> </a:t>
          </a:r>
          <a:r>
            <a:rPr lang="nl-BE" sz="1800" b="1" dirty="0" err="1">
              <a:solidFill>
                <a:schemeClr val="tx1"/>
              </a:solidFill>
            </a:rPr>
            <a:t>for</a:t>
          </a:r>
          <a:r>
            <a:rPr lang="nl-BE" sz="1800" b="1" dirty="0">
              <a:solidFill>
                <a:schemeClr val="tx1"/>
              </a:solidFill>
            </a:rPr>
            <a:t> food/drink/catering</a:t>
          </a:r>
          <a:endParaRPr lang="en-GB" sz="1800" b="1" noProof="0" dirty="0">
            <a:solidFill>
              <a:schemeClr val="tx1"/>
            </a:solidFill>
          </a:endParaRPr>
        </a:p>
      </dgm:t>
    </dgm:pt>
    <dgm:pt modelId="{A36AC269-5356-42B4-BF3F-D544DC1EF845}" type="sibTrans" cxnId="{4C5F5DDE-490F-42FD-A3C0-A190C83B2A59}">
      <dgm:prSet/>
      <dgm:spPr/>
      <dgm:t>
        <a:bodyPr/>
        <a:lstStyle/>
        <a:p>
          <a:endParaRPr lang="nl-BE" dirty="0"/>
        </a:p>
      </dgm:t>
    </dgm:pt>
    <dgm:pt modelId="{7588AB99-1AE6-4DB9-AC36-D9F868271B97}" type="parTrans" cxnId="{4C5F5DDE-490F-42FD-A3C0-A190C83B2A59}">
      <dgm:prSet/>
      <dgm:spPr/>
      <dgm:t>
        <a:bodyPr/>
        <a:lstStyle/>
        <a:p>
          <a:endParaRPr lang="nl-BE"/>
        </a:p>
      </dgm:t>
    </dgm:pt>
    <dgm:pt modelId="{E33863E8-6F0E-4EDB-99B0-264B459677B0}" type="pres">
      <dgm:prSet presAssocID="{688D9325-0DD7-4ED5-A4EA-F9B183429713}" presName="Name0" presStyleCnt="0">
        <dgm:presLayoutVars>
          <dgm:dir/>
          <dgm:resizeHandles val="exact"/>
        </dgm:presLayoutVars>
      </dgm:prSet>
      <dgm:spPr/>
    </dgm:pt>
    <dgm:pt modelId="{CB673BA4-D3D5-46D7-9594-9E19859CE724}" type="pres">
      <dgm:prSet presAssocID="{53FE3673-CA26-46F6-8F1E-930BE1DB3604}" presName="node" presStyleLbl="node1" presStyleIdx="0" presStyleCnt="3" custScaleY="109536" custLinFactNeighborX="3483" custLinFactNeighborY="-23125">
        <dgm:presLayoutVars>
          <dgm:bulletEnabled val="1"/>
        </dgm:presLayoutVars>
      </dgm:prSet>
      <dgm:spPr/>
    </dgm:pt>
    <dgm:pt modelId="{07931023-EA11-439F-A485-C06731CA0150}" type="pres">
      <dgm:prSet presAssocID="{A36AC269-5356-42B4-BF3F-D544DC1EF845}" presName="sibTrans" presStyleLbl="sibTrans2D1" presStyleIdx="0" presStyleCnt="2"/>
      <dgm:spPr/>
    </dgm:pt>
    <dgm:pt modelId="{C2AEBAB9-5CE4-44CF-B348-F3CC560C800B}" type="pres">
      <dgm:prSet presAssocID="{A36AC269-5356-42B4-BF3F-D544DC1EF845}" presName="connectorText" presStyleLbl="sibTrans2D1" presStyleIdx="0" presStyleCnt="2"/>
      <dgm:spPr/>
    </dgm:pt>
    <dgm:pt modelId="{7C7DEB27-2F0A-48AA-BB4B-3B61BC166CAB}" type="pres">
      <dgm:prSet presAssocID="{22DCFECF-F138-4212-8881-B25EDF8F7EA3}" presName="node" presStyleLbl="node1" presStyleIdx="1" presStyleCnt="3" custLinFactNeighborX="3050" custLinFactNeighborY="-26821">
        <dgm:presLayoutVars>
          <dgm:bulletEnabled val="1"/>
        </dgm:presLayoutVars>
      </dgm:prSet>
      <dgm:spPr/>
    </dgm:pt>
    <dgm:pt modelId="{B7A23550-41B3-4300-B7DF-FC4D707B8C43}" type="pres">
      <dgm:prSet presAssocID="{FD960A1C-8227-4D6D-A3E0-67F6BBA37BE8}" presName="sibTrans" presStyleLbl="sibTrans2D1" presStyleIdx="1" presStyleCnt="2" custAng="53549" custFlipHor="1" custScaleX="110792" custScaleY="92021" custLinFactNeighborX="2831" custLinFactNeighborY="-13355"/>
      <dgm:spPr/>
    </dgm:pt>
    <dgm:pt modelId="{9E841744-7101-4E8F-8A26-3D75432FA47C}" type="pres">
      <dgm:prSet presAssocID="{FD960A1C-8227-4D6D-A3E0-67F6BBA37BE8}" presName="connectorText" presStyleLbl="sibTrans2D1" presStyleIdx="1" presStyleCnt="2"/>
      <dgm:spPr/>
    </dgm:pt>
    <dgm:pt modelId="{2139980A-B34B-4C3C-AB1B-F57438C9E07F}" type="pres">
      <dgm:prSet presAssocID="{290E7615-DDC7-4FA0-8264-066D702D4643}" presName="node" presStyleLbl="node1" presStyleIdx="2" presStyleCnt="3" custLinFactNeighborX="-17442" custLinFactNeighborY="-27965">
        <dgm:presLayoutVars>
          <dgm:bulletEnabled val="1"/>
        </dgm:presLayoutVars>
      </dgm:prSet>
      <dgm:spPr/>
    </dgm:pt>
  </dgm:ptLst>
  <dgm:cxnLst>
    <dgm:cxn modelId="{1CBEED08-B819-4954-9DA2-1BF3ACD2B944}" type="presOf" srcId="{290E7615-DDC7-4FA0-8264-066D702D4643}" destId="{2139980A-B34B-4C3C-AB1B-F57438C9E07F}" srcOrd="0" destOrd="0" presId="urn:microsoft.com/office/officeart/2005/8/layout/process1"/>
    <dgm:cxn modelId="{69E78B11-C85C-4841-88B5-B8EE21211F2D}" type="presOf" srcId="{FD960A1C-8227-4D6D-A3E0-67F6BBA37BE8}" destId="{9E841744-7101-4E8F-8A26-3D75432FA47C}" srcOrd="1" destOrd="0" presId="urn:microsoft.com/office/officeart/2005/8/layout/process1"/>
    <dgm:cxn modelId="{F7DD1C14-65D9-492B-9B3E-20FD3F2D55A7}" srcId="{688D9325-0DD7-4ED5-A4EA-F9B183429713}" destId="{22DCFECF-F138-4212-8881-B25EDF8F7EA3}" srcOrd="1" destOrd="0" parTransId="{B1506A8F-676F-488E-B601-79D6F2865B14}" sibTransId="{FD960A1C-8227-4D6D-A3E0-67F6BBA37BE8}"/>
    <dgm:cxn modelId="{5963325F-07E6-4BD3-A055-7709A0564027}" type="presOf" srcId="{A36AC269-5356-42B4-BF3F-D544DC1EF845}" destId="{C2AEBAB9-5CE4-44CF-B348-F3CC560C800B}" srcOrd="1" destOrd="0" presId="urn:microsoft.com/office/officeart/2005/8/layout/process1"/>
    <dgm:cxn modelId="{561BC342-4D0D-46B1-B938-4ED18E564BEC}" type="presOf" srcId="{53FE3673-CA26-46F6-8F1E-930BE1DB3604}" destId="{CB673BA4-D3D5-46D7-9594-9E19859CE724}" srcOrd="0" destOrd="0" presId="urn:microsoft.com/office/officeart/2005/8/layout/process1"/>
    <dgm:cxn modelId="{E30BCD6D-09B8-48C1-BD05-11E283678AC5}" type="presOf" srcId="{688D9325-0DD7-4ED5-A4EA-F9B183429713}" destId="{E33863E8-6F0E-4EDB-99B0-264B459677B0}" srcOrd="0" destOrd="0" presId="urn:microsoft.com/office/officeart/2005/8/layout/process1"/>
    <dgm:cxn modelId="{64BB73A4-FB3F-4238-B828-19E85DA32C17}" type="presOf" srcId="{A36AC269-5356-42B4-BF3F-D544DC1EF845}" destId="{07931023-EA11-439F-A485-C06731CA0150}" srcOrd="0" destOrd="0" presId="urn:microsoft.com/office/officeart/2005/8/layout/process1"/>
    <dgm:cxn modelId="{F938A3BB-2111-4E06-830A-5E88EE6D1303}" srcId="{688D9325-0DD7-4ED5-A4EA-F9B183429713}" destId="{290E7615-DDC7-4FA0-8264-066D702D4643}" srcOrd="2" destOrd="0" parTransId="{04798F86-BFFD-49AE-BF77-1B0AF3D4C7F8}" sibTransId="{0488E891-20C8-4403-8107-82E411390654}"/>
    <dgm:cxn modelId="{13F9DFCD-64B3-4C98-B7BE-A5FDA98ACC75}" type="presOf" srcId="{FD960A1C-8227-4D6D-A3E0-67F6BBA37BE8}" destId="{B7A23550-41B3-4300-B7DF-FC4D707B8C43}" srcOrd="0" destOrd="0" presId="urn:microsoft.com/office/officeart/2005/8/layout/process1"/>
    <dgm:cxn modelId="{4C5F5DDE-490F-42FD-A3C0-A190C83B2A59}" srcId="{688D9325-0DD7-4ED5-A4EA-F9B183429713}" destId="{53FE3673-CA26-46F6-8F1E-930BE1DB3604}" srcOrd="0" destOrd="0" parTransId="{7588AB99-1AE6-4DB9-AC36-D9F868271B97}" sibTransId="{A36AC269-5356-42B4-BF3F-D544DC1EF845}"/>
    <dgm:cxn modelId="{6C17C7FF-BC6B-4DB3-BFF4-99CC3A268DCC}" type="presOf" srcId="{22DCFECF-F138-4212-8881-B25EDF8F7EA3}" destId="{7C7DEB27-2F0A-48AA-BB4B-3B61BC166CAB}" srcOrd="0" destOrd="0" presId="urn:microsoft.com/office/officeart/2005/8/layout/process1"/>
    <dgm:cxn modelId="{7DB85056-F49B-4744-BC6A-3BEC82CF8729}" type="presParOf" srcId="{E33863E8-6F0E-4EDB-99B0-264B459677B0}" destId="{CB673BA4-D3D5-46D7-9594-9E19859CE724}" srcOrd="0" destOrd="0" presId="urn:microsoft.com/office/officeart/2005/8/layout/process1"/>
    <dgm:cxn modelId="{C70CC956-C7A2-492F-A724-C7817BA434DB}" type="presParOf" srcId="{E33863E8-6F0E-4EDB-99B0-264B459677B0}" destId="{07931023-EA11-439F-A485-C06731CA0150}" srcOrd="1" destOrd="0" presId="urn:microsoft.com/office/officeart/2005/8/layout/process1"/>
    <dgm:cxn modelId="{C2FD91A8-2B09-43F0-8F45-F6F6EF5BD54A}" type="presParOf" srcId="{07931023-EA11-439F-A485-C06731CA0150}" destId="{C2AEBAB9-5CE4-44CF-B348-F3CC560C800B}" srcOrd="0" destOrd="0" presId="urn:microsoft.com/office/officeart/2005/8/layout/process1"/>
    <dgm:cxn modelId="{90976139-3FCB-4F48-98F5-9936004BE720}" type="presParOf" srcId="{E33863E8-6F0E-4EDB-99B0-264B459677B0}" destId="{7C7DEB27-2F0A-48AA-BB4B-3B61BC166CAB}" srcOrd="2" destOrd="0" presId="urn:microsoft.com/office/officeart/2005/8/layout/process1"/>
    <dgm:cxn modelId="{A7024092-BCEB-4661-9E44-DC4CF5E733E4}" type="presParOf" srcId="{E33863E8-6F0E-4EDB-99B0-264B459677B0}" destId="{B7A23550-41B3-4300-B7DF-FC4D707B8C43}" srcOrd="3" destOrd="0" presId="urn:microsoft.com/office/officeart/2005/8/layout/process1"/>
    <dgm:cxn modelId="{E409E502-48C9-4908-9219-56AB80AABA77}" type="presParOf" srcId="{B7A23550-41B3-4300-B7DF-FC4D707B8C43}" destId="{9E841744-7101-4E8F-8A26-3D75432FA47C}" srcOrd="0" destOrd="0" presId="urn:microsoft.com/office/officeart/2005/8/layout/process1"/>
    <dgm:cxn modelId="{97AEA937-2316-4F88-A6F4-52220C19DDA0}" type="presParOf" srcId="{E33863E8-6F0E-4EDB-99B0-264B459677B0}" destId="{2139980A-B34B-4C3C-AB1B-F57438C9E07F}"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C19C48-C529-417B-A5F5-1DA902762F29}"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nl-BE"/>
        </a:p>
      </dgm:t>
    </dgm:pt>
    <dgm:pt modelId="{C3D7FF6F-B913-4BF0-A926-588DBFC75E58}">
      <dgm:prSet phldrT="[Tekst]" custT="1"/>
      <dgm:spPr>
        <a:blipFill rotWithShape="0">
          <a:blip xmlns:r="http://schemas.openxmlformats.org/officeDocument/2006/relationships" r:embed="rId1"/>
          <a:stretch>
            <a:fillRect/>
          </a:stretch>
        </a:blipFill>
        <a:ln>
          <a:solidFill>
            <a:schemeClr val="accent2"/>
          </a:solidFill>
        </a:ln>
      </dgm:spPr>
      <dgm:t>
        <a:bodyPr/>
        <a:lstStyle/>
        <a:p>
          <a:endParaRPr lang="nl-BE" sz="3200" b="1" dirty="0"/>
        </a:p>
      </dgm:t>
    </dgm:pt>
    <dgm:pt modelId="{E506E5CE-0312-4DA8-B6DB-D2E77D7D4ECC}" type="parTrans" cxnId="{37AD6D82-103F-4F39-9496-7D0C443CE780}">
      <dgm:prSet/>
      <dgm:spPr/>
      <dgm:t>
        <a:bodyPr/>
        <a:lstStyle/>
        <a:p>
          <a:endParaRPr lang="nl-BE"/>
        </a:p>
      </dgm:t>
    </dgm:pt>
    <dgm:pt modelId="{F15B67A6-79B3-45EB-9007-F21FE2CD8C1F}" type="sibTrans" cxnId="{37AD6D82-103F-4F39-9496-7D0C443CE780}">
      <dgm:prSet/>
      <dgm:spPr/>
      <dgm:t>
        <a:bodyPr/>
        <a:lstStyle/>
        <a:p>
          <a:endParaRPr lang="nl-BE"/>
        </a:p>
      </dgm:t>
    </dgm:pt>
    <dgm:pt modelId="{08627578-15D5-4659-991F-7037BF1499C4}">
      <dgm:prSet phldrT="[Tekst]" custT="1"/>
      <dgm:spPr>
        <a:solidFill>
          <a:srgbClr val="0091BE">
            <a:alpha val="25000"/>
          </a:srgbClr>
        </a:solidFill>
        <a:ln>
          <a:solidFill>
            <a:schemeClr val="accent2"/>
          </a:solidFill>
        </a:ln>
      </dgm:spPr>
      <dgm:t>
        <a:bodyPr/>
        <a:lstStyle/>
        <a:p>
          <a:r>
            <a:rPr lang="nl-BE" sz="900" dirty="0"/>
            <a:t> </a:t>
          </a:r>
          <a:r>
            <a:rPr lang="en-GB" sz="1800" b="1" noProof="0" dirty="0"/>
            <a:t>Social</a:t>
          </a:r>
          <a:r>
            <a:rPr lang="en-GB" sz="1800" noProof="0" dirty="0"/>
            <a:t> economy </a:t>
          </a:r>
        </a:p>
        <a:p>
          <a:r>
            <a:rPr lang="nl-BE" sz="1800" b="1" dirty="0" err="1"/>
            <a:t>Fairly</a:t>
          </a:r>
          <a:r>
            <a:rPr lang="nl-BE" sz="1800" b="1" dirty="0"/>
            <a:t> </a:t>
          </a:r>
          <a:r>
            <a:rPr lang="nl-BE" sz="1800" b="1" dirty="0" err="1"/>
            <a:t>traded</a:t>
          </a:r>
          <a:r>
            <a:rPr lang="nl-BE" sz="1800" b="1" dirty="0"/>
            <a:t> </a:t>
          </a:r>
          <a:r>
            <a:rPr lang="en-GB" sz="1800" b="0" noProof="0" dirty="0"/>
            <a:t>products</a:t>
          </a:r>
        </a:p>
        <a:p>
          <a:r>
            <a:rPr lang="nl-BE" sz="1800" b="1" dirty="0"/>
            <a:t>Easy</a:t>
          </a:r>
          <a:r>
            <a:rPr lang="nl-BE" sz="1800" dirty="0"/>
            <a:t> handling </a:t>
          </a:r>
        </a:p>
        <a:p>
          <a:r>
            <a:rPr lang="nl-BE" sz="1800" dirty="0"/>
            <a:t>Food </a:t>
          </a:r>
          <a:r>
            <a:rPr lang="en-GB" sz="1800" b="1" noProof="0" dirty="0"/>
            <a:t>safety</a:t>
          </a:r>
        </a:p>
        <a:p>
          <a:r>
            <a:rPr lang="en-GB" sz="1800" b="1" noProof="0" dirty="0"/>
            <a:t>Traceability</a:t>
          </a:r>
          <a:endParaRPr lang="en-GB" sz="1800" noProof="0" dirty="0"/>
        </a:p>
        <a:p>
          <a:r>
            <a:rPr lang="en-GB" sz="1800" b="1" noProof="0" dirty="0"/>
            <a:t>E</a:t>
          </a:r>
          <a:r>
            <a:rPr lang="en-GB" sz="1800" noProof="0" dirty="0"/>
            <a:t>-numbers</a:t>
          </a:r>
        </a:p>
        <a:p>
          <a:r>
            <a:rPr lang="nl-BE" sz="1800" b="1" dirty="0"/>
            <a:t>Professional </a:t>
          </a:r>
          <a:r>
            <a:rPr lang="nl-BE" sz="1800" dirty="0"/>
            <a:t>follow up</a:t>
          </a:r>
        </a:p>
      </dgm:t>
    </dgm:pt>
    <dgm:pt modelId="{C9CA7A32-084C-457B-BC4D-43E7BECCFC52}" type="parTrans" cxnId="{67FD22BC-D8E9-4AC6-A028-CBB8F4A380FB}">
      <dgm:prSet/>
      <dgm:spPr/>
      <dgm:t>
        <a:bodyPr/>
        <a:lstStyle/>
        <a:p>
          <a:endParaRPr lang="nl-BE"/>
        </a:p>
      </dgm:t>
    </dgm:pt>
    <dgm:pt modelId="{E7AF1A2D-863E-41F9-B70F-0143EE5AD7CE}" type="sibTrans" cxnId="{67FD22BC-D8E9-4AC6-A028-CBB8F4A380FB}">
      <dgm:prSet/>
      <dgm:spPr/>
      <dgm:t>
        <a:bodyPr/>
        <a:lstStyle/>
        <a:p>
          <a:endParaRPr lang="nl-BE"/>
        </a:p>
      </dgm:t>
    </dgm:pt>
    <dgm:pt modelId="{65448C51-E42A-4CC1-A255-D1902BA46023}">
      <dgm:prSet phldrT="[Tekst]" custT="1"/>
      <dgm:spPr>
        <a:blipFill rotWithShape="0">
          <a:blip xmlns:r="http://schemas.openxmlformats.org/officeDocument/2006/relationships" r:embed="rId2"/>
          <a:stretch>
            <a:fillRect/>
          </a:stretch>
        </a:blipFill>
        <a:ln>
          <a:solidFill>
            <a:schemeClr val="accent2"/>
          </a:solidFill>
        </a:ln>
      </dgm:spPr>
      <dgm:t>
        <a:bodyPr/>
        <a:lstStyle/>
        <a:p>
          <a:endParaRPr lang="nl-BE" sz="2400" b="1" dirty="0"/>
        </a:p>
      </dgm:t>
    </dgm:pt>
    <dgm:pt modelId="{EA39ED4A-FF51-4E9E-8E56-D93A43EA8699}" type="parTrans" cxnId="{FF69A2E4-95F5-4A85-A449-F1C58B06D0E4}">
      <dgm:prSet/>
      <dgm:spPr/>
      <dgm:t>
        <a:bodyPr/>
        <a:lstStyle/>
        <a:p>
          <a:endParaRPr lang="nl-BE"/>
        </a:p>
      </dgm:t>
    </dgm:pt>
    <dgm:pt modelId="{F465DEB0-5DB6-434C-B187-9FE252940487}" type="sibTrans" cxnId="{FF69A2E4-95F5-4A85-A449-F1C58B06D0E4}">
      <dgm:prSet/>
      <dgm:spPr/>
      <dgm:t>
        <a:bodyPr/>
        <a:lstStyle/>
        <a:p>
          <a:endParaRPr lang="nl-BE"/>
        </a:p>
      </dgm:t>
    </dgm:pt>
    <dgm:pt modelId="{382917B7-8943-43E1-BDA8-A8DCEBFA4C15}">
      <dgm:prSet phldrT="[Tekst]" custT="1"/>
      <dgm:spPr>
        <a:solidFill>
          <a:srgbClr val="00A19A">
            <a:alpha val="25000"/>
          </a:srgbClr>
        </a:solidFill>
        <a:ln>
          <a:solidFill>
            <a:schemeClr val="accent2">
              <a:alpha val="90000"/>
            </a:schemeClr>
          </a:solidFill>
        </a:ln>
      </dgm:spPr>
      <dgm:t>
        <a:bodyPr/>
        <a:lstStyle/>
        <a:p>
          <a:pPr defTabSz="800100">
            <a:lnSpc>
              <a:spcPct val="80000"/>
            </a:lnSpc>
            <a:spcBef>
              <a:spcPct val="0"/>
            </a:spcBef>
            <a:spcAft>
              <a:spcPct val="35000"/>
            </a:spcAft>
          </a:pPr>
          <a:br>
            <a:rPr lang="en-GB" sz="1800" noProof="0" dirty="0"/>
          </a:br>
          <a:r>
            <a:rPr lang="en-GB" sz="1800" noProof="0" dirty="0"/>
            <a:t>Thursday </a:t>
          </a:r>
          <a:r>
            <a:rPr lang="en-GB" sz="1800" b="1" noProof="0" dirty="0"/>
            <a:t>veggie </a:t>
          </a:r>
          <a:r>
            <a:rPr lang="en-GB" sz="1800" noProof="0" dirty="0"/>
            <a:t>day</a:t>
          </a:r>
          <a:br>
            <a:rPr lang="en-GB" sz="1800" noProof="0" dirty="0"/>
          </a:br>
          <a:endParaRPr lang="en-GB" sz="1800" noProof="0" dirty="0"/>
        </a:p>
        <a:p>
          <a:pPr defTabSz="800100">
            <a:lnSpc>
              <a:spcPct val="80000"/>
            </a:lnSpc>
            <a:spcBef>
              <a:spcPct val="0"/>
            </a:spcBef>
            <a:spcAft>
              <a:spcPct val="35000"/>
            </a:spcAft>
          </a:pPr>
          <a:r>
            <a:rPr lang="en-GB" sz="1800" noProof="0" dirty="0"/>
            <a:t>Flexi meals (50/50)</a:t>
          </a:r>
          <a:br>
            <a:rPr lang="en-GB" sz="1800" noProof="0" dirty="0"/>
          </a:br>
          <a:endParaRPr lang="en-GB" sz="1800" noProof="0" dirty="0"/>
        </a:p>
        <a:p>
          <a:pPr marL="0" marR="0" indent="0" defTabSz="914400" eaLnBrk="1" fontAlgn="auto" latinLnBrk="0" hangingPunct="1">
            <a:lnSpc>
              <a:spcPct val="80000"/>
            </a:lnSpc>
            <a:spcBef>
              <a:spcPts val="0"/>
            </a:spcBef>
            <a:spcAft>
              <a:spcPts val="0"/>
            </a:spcAft>
            <a:buClrTx/>
            <a:buSzTx/>
            <a:buFontTx/>
            <a:buNone/>
            <a:tabLst/>
            <a:defRPr/>
          </a:pPr>
          <a:r>
            <a:rPr lang="en-GB" sz="1800" noProof="0" dirty="0"/>
            <a:t>Sustainable </a:t>
          </a:r>
          <a:r>
            <a:rPr lang="en-GB" sz="1800" b="1" noProof="0" dirty="0"/>
            <a:t>fish </a:t>
          </a:r>
          <a:r>
            <a:rPr lang="en-GB" sz="1000" b="1" noProof="0" dirty="0"/>
            <a:t>( </a:t>
          </a:r>
          <a:r>
            <a:rPr lang="en-GB" sz="1000" b="1" noProof="0" dirty="0">
              <a:effectLst/>
            </a:rPr>
            <a:t>Prohibited fish: certain tuna, eel, Victoria perch, pangasius, tilapia)</a:t>
          </a:r>
          <a:endParaRPr lang="en-GB" sz="1000" b="1" noProof="0" dirty="0"/>
        </a:p>
        <a:p>
          <a:pPr marL="0" marR="0" indent="0" defTabSz="914400" eaLnBrk="1" fontAlgn="auto" latinLnBrk="0" hangingPunct="1">
            <a:lnSpc>
              <a:spcPct val="80000"/>
            </a:lnSpc>
            <a:spcBef>
              <a:spcPts val="0"/>
            </a:spcBef>
            <a:spcAft>
              <a:spcPts val="0"/>
            </a:spcAft>
            <a:buClrTx/>
            <a:buSzTx/>
            <a:buFontTx/>
            <a:buNone/>
            <a:tabLst/>
            <a:defRPr/>
          </a:pPr>
          <a:endParaRPr lang="nl-BE" sz="1800" dirty="0"/>
        </a:p>
        <a:p>
          <a:pPr marL="0" marR="0" indent="0" defTabSz="914400" eaLnBrk="1" fontAlgn="auto" latinLnBrk="0" hangingPunct="1">
            <a:lnSpc>
              <a:spcPct val="80000"/>
            </a:lnSpc>
            <a:spcBef>
              <a:spcPts val="0"/>
            </a:spcBef>
            <a:spcAft>
              <a:spcPts val="0"/>
            </a:spcAft>
            <a:buClrTx/>
            <a:buSzTx/>
            <a:buFontTx/>
            <a:buNone/>
            <a:tabLst/>
            <a:defRPr/>
          </a:pPr>
          <a:r>
            <a:rPr lang="nl-BE" sz="1800" dirty="0"/>
            <a:t>Minimum 20% </a:t>
          </a:r>
          <a:r>
            <a:rPr lang="en-GB" sz="1800" noProof="0" dirty="0"/>
            <a:t>organic</a:t>
          </a:r>
          <a:endParaRPr lang="en-GB" sz="1800" b="1" noProof="0" dirty="0"/>
        </a:p>
        <a:p>
          <a:pPr marL="0" marR="0" indent="0" defTabSz="914400" eaLnBrk="1" fontAlgn="auto" latinLnBrk="0" hangingPunct="1">
            <a:lnSpc>
              <a:spcPct val="80000"/>
            </a:lnSpc>
            <a:spcBef>
              <a:spcPts val="0"/>
            </a:spcBef>
            <a:spcAft>
              <a:spcPts val="0"/>
            </a:spcAft>
            <a:buClrTx/>
            <a:buSzTx/>
            <a:buFontTx/>
            <a:buNone/>
            <a:tabLst/>
            <a:defRPr/>
          </a:pPr>
          <a:endParaRPr lang="nl-BE" sz="1800" b="1" dirty="0"/>
        </a:p>
        <a:p>
          <a:pPr marL="0" marR="0" indent="0" defTabSz="914400" eaLnBrk="1" fontAlgn="auto" latinLnBrk="0" hangingPunct="1">
            <a:lnSpc>
              <a:spcPct val="80000"/>
            </a:lnSpc>
            <a:spcBef>
              <a:spcPts val="0"/>
            </a:spcBef>
            <a:spcAft>
              <a:spcPts val="0"/>
            </a:spcAft>
            <a:buClrTx/>
            <a:buSzTx/>
            <a:buFontTx/>
            <a:buNone/>
            <a:tabLst/>
            <a:defRPr/>
          </a:pPr>
          <a:r>
            <a:rPr lang="en-GB" sz="1800" b="1" noProof="0" dirty="0"/>
            <a:t>Seasonal </a:t>
          </a:r>
          <a:r>
            <a:rPr lang="en-GB" sz="1800" b="0" noProof="0" dirty="0">
              <a:effectLst/>
            </a:rPr>
            <a:t>fruit and vegs</a:t>
          </a:r>
        </a:p>
        <a:p>
          <a:pPr marL="0" marR="0" indent="0" defTabSz="914400" eaLnBrk="1" fontAlgn="auto" latinLnBrk="0" hangingPunct="1">
            <a:lnSpc>
              <a:spcPct val="80000"/>
            </a:lnSpc>
            <a:spcBef>
              <a:spcPts val="0"/>
            </a:spcBef>
            <a:spcAft>
              <a:spcPts val="0"/>
            </a:spcAft>
            <a:buClrTx/>
            <a:buSzTx/>
            <a:buFontTx/>
            <a:buNone/>
            <a:tabLst/>
            <a:defRPr/>
          </a:pPr>
          <a:endParaRPr lang="nl-BE" sz="1800" dirty="0"/>
        </a:p>
        <a:p>
          <a:pPr marL="0" marR="0" indent="0" defTabSz="914400" eaLnBrk="1" fontAlgn="auto" latinLnBrk="0" hangingPunct="1">
            <a:lnSpc>
              <a:spcPct val="80000"/>
            </a:lnSpc>
            <a:spcBef>
              <a:spcPts val="0"/>
            </a:spcBef>
            <a:spcAft>
              <a:spcPts val="0"/>
            </a:spcAft>
            <a:buClrTx/>
            <a:buSzTx/>
            <a:buFontTx/>
            <a:buNone/>
            <a:tabLst/>
            <a:defRPr/>
          </a:pPr>
          <a:r>
            <a:rPr lang="nl-BE" sz="1800" dirty="0" err="1"/>
            <a:t>Circulationplan</a:t>
          </a:r>
          <a:r>
            <a:rPr lang="nl-BE" sz="1800" dirty="0"/>
            <a:t>/LEZ</a:t>
          </a:r>
          <a:endParaRPr lang="nl-BE" sz="1800" b="1" dirty="0"/>
        </a:p>
        <a:p>
          <a:pPr marL="0" marR="0" indent="0" defTabSz="914400" eaLnBrk="1" fontAlgn="auto" latinLnBrk="0" hangingPunct="1">
            <a:lnSpc>
              <a:spcPct val="80000"/>
            </a:lnSpc>
            <a:spcBef>
              <a:spcPts val="0"/>
            </a:spcBef>
            <a:spcAft>
              <a:spcPts val="0"/>
            </a:spcAft>
            <a:buClrTx/>
            <a:buSzTx/>
            <a:buFontTx/>
            <a:buNone/>
            <a:tabLst/>
            <a:defRPr/>
          </a:pPr>
          <a:endParaRPr lang="nl-BE" sz="1800" b="1" dirty="0"/>
        </a:p>
        <a:p>
          <a:pPr marL="0" indent="0" defTabSz="914400">
            <a:lnSpc>
              <a:spcPct val="80000"/>
            </a:lnSpc>
            <a:spcBef>
              <a:spcPts val="0"/>
            </a:spcBef>
            <a:spcAft>
              <a:spcPts val="0"/>
            </a:spcAft>
            <a:buNone/>
          </a:pPr>
          <a:r>
            <a:rPr lang="nl-BE" sz="1800" b="1" dirty="0" err="1"/>
            <a:t>Recyclable</a:t>
          </a:r>
          <a:r>
            <a:rPr lang="nl-BE" sz="1800" b="1" dirty="0"/>
            <a:t> </a:t>
          </a:r>
          <a:r>
            <a:rPr lang="nl-BE" sz="1800" b="0" dirty="0" err="1"/>
            <a:t>packaging</a:t>
          </a:r>
          <a:endParaRPr lang="en-GB" sz="1800" b="0" noProof="0" dirty="0"/>
        </a:p>
        <a:p>
          <a:pPr marL="0" indent="0" defTabSz="914400">
            <a:lnSpc>
              <a:spcPct val="80000"/>
            </a:lnSpc>
            <a:spcBef>
              <a:spcPts val="0"/>
            </a:spcBef>
            <a:spcAft>
              <a:spcPts val="0"/>
            </a:spcAft>
            <a:buNone/>
          </a:pPr>
          <a:endParaRPr lang="nl-BE" sz="1800" dirty="0"/>
        </a:p>
        <a:p>
          <a:pPr marL="0" indent="0" defTabSz="914400">
            <a:lnSpc>
              <a:spcPct val="80000"/>
            </a:lnSpc>
            <a:spcBef>
              <a:spcPts val="0"/>
            </a:spcBef>
            <a:spcAft>
              <a:spcPts val="0"/>
            </a:spcAft>
            <a:buNone/>
          </a:pPr>
          <a:r>
            <a:rPr lang="en-GB" sz="1800" noProof="0" dirty="0"/>
            <a:t>Traceability</a:t>
          </a:r>
        </a:p>
        <a:p>
          <a:pPr marL="0" indent="0" defTabSz="914400">
            <a:lnSpc>
              <a:spcPct val="80000"/>
            </a:lnSpc>
            <a:spcBef>
              <a:spcPts val="0"/>
            </a:spcBef>
            <a:spcAft>
              <a:spcPts val="0"/>
            </a:spcAft>
            <a:buNone/>
          </a:pPr>
          <a:endParaRPr lang="en-GB" sz="1800" noProof="0" dirty="0"/>
        </a:p>
        <a:p>
          <a:pPr marL="0" indent="0" defTabSz="914400">
            <a:lnSpc>
              <a:spcPct val="80000"/>
            </a:lnSpc>
            <a:spcBef>
              <a:spcPts val="0"/>
            </a:spcBef>
            <a:spcAft>
              <a:spcPts val="0"/>
            </a:spcAft>
            <a:buNone/>
          </a:pPr>
          <a:r>
            <a:rPr lang="en-GB" sz="1800" noProof="0" dirty="0"/>
            <a:t>Decline</a:t>
          </a:r>
          <a:r>
            <a:rPr lang="nl-BE" sz="1800" dirty="0"/>
            <a:t> </a:t>
          </a:r>
          <a:r>
            <a:rPr lang="nl-BE" sz="1800" b="1" dirty="0"/>
            <a:t>footprint</a:t>
          </a:r>
        </a:p>
        <a:p>
          <a:pPr defTabSz="800100">
            <a:lnSpc>
              <a:spcPct val="90000"/>
            </a:lnSpc>
            <a:spcBef>
              <a:spcPct val="0"/>
            </a:spcBef>
            <a:spcAft>
              <a:spcPct val="35000"/>
            </a:spcAft>
          </a:pPr>
          <a:endParaRPr lang="nl-BE" sz="1200" dirty="0"/>
        </a:p>
      </dgm:t>
    </dgm:pt>
    <dgm:pt modelId="{52020B69-7163-4E55-AB77-21E909655BCD}" type="parTrans" cxnId="{02DE0A52-5D6E-49CB-91BD-4944A5978D37}">
      <dgm:prSet/>
      <dgm:spPr/>
      <dgm:t>
        <a:bodyPr/>
        <a:lstStyle/>
        <a:p>
          <a:endParaRPr lang="nl-BE"/>
        </a:p>
      </dgm:t>
    </dgm:pt>
    <dgm:pt modelId="{09FC99FA-4184-4C83-885A-A6FA27E5E1FE}" type="sibTrans" cxnId="{02DE0A52-5D6E-49CB-91BD-4944A5978D37}">
      <dgm:prSet/>
      <dgm:spPr/>
      <dgm:t>
        <a:bodyPr/>
        <a:lstStyle/>
        <a:p>
          <a:endParaRPr lang="nl-BE"/>
        </a:p>
      </dgm:t>
    </dgm:pt>
    <dgm:pt modelId="{B9E97FEA-83BF-48EC-BD82-D35ABBA110E2}">
      <dgm:prSet phldrT="[Tekst]"/>
      <dgm:spPr>
        <a:blipFill rotWithShape="0">
          <a:blip xmlns:r="http://schemas.openxmlformats.org/officeDocument/2006/relationships" r:embed="rId3"/>
          <a:stretch>
            <a:fillRect/>
          </a:stretch>
        </a:blipFill>
        <a:ln>
          <a:solidFill>
            <a:schemeClr val="accent2"/>
          </a:solidFill>
        </a:ln>
      </dgm:spPr>
      <dgm:t>
        <a:bodyPr/>
        <a:lstStyle/>
        <a:p>
          <a:endParaRPr lang="nl-BE" dirty="0"/>
        </a:p>
      </dgm:t>
    </dgm:pt>
    <dgm:pt modelId="{2D4435D1-D927-4A0E-81D6-62477D7EE1B7}" type="parTrans" cxnId="{C8C4F3C5-BEA0-41CF-B3E1-A29D68A19AAB}">
      <dgm:prSet/>
      <dgm:spPr/>
      <dgm:t>
        <a:bodyPr/>
        <a:lstStyle/>
        <a:p>
          <a:endParaRPr lang="nl-BE"/>
        </a:p>
      </dgm:t>
    </dgm:pt>
    <dgm:pt modelId="{38472A85-1AE0-4A41-8E59-8A62821E83AE}" type="sibTrans" cxnId="{C8C4F3C5-BEA0-41CF-B3E1-A29D68A19AAB}">
      <dgm:prSet/>
      <dgm:spPr/>
      <dgm:t>
        <a:bodyPr/>
        <a:lstStyle/>
        <a:p>
          <a:endParaRPr lang="nl-BE"/>
        </a:p>
      </dgm:t>
    </dgm:pt>
    <dgm:pt modelId="{DA3A24BF-9605-4D85-B225-5CCE2019401A}">
      <dgm:prSet custT="1"/>
      <dgm:spPr>
        <a:solidFill>
          <a:srgbClr val="95C11F">
            <a:alpha val="25000"/>
          </a:srgbClr>
        </a:solidFill>
        <a:ln>
          <a:solidFill>
            <a:schemeClr val="accent2"/>
          </a:solidFill>
        </a:ln>
      </dgm:spPr>
      <dgm:t>
        <a:bodyPr/>
        <a:lstStyle/>
        <a:p>
          <a:r>
            <a:rPr lang="nl-BE" sz="1800" dirty="0"/>
            <a:t>Price </a:t>
          </a:r>
          <a:r>
            <a:rPr lang="en-GB" sz="1800" b="1" noProof="0" dirty="0" err="1"/>
            <a:t>transparancy</a:t>
          </a:r>
          <a:endParaRPr lang="en-GB" sz="1800" b="1" noProof="0" dirty="0"/>
        </a:p>
        <a:p>
          <a:r>
            <a:rPr lang="nl-BE" sz="1800" dirty="0"/>
            <a:t>No extra </a:t>
          </a:r>
          <a:r>
            <a:rPr lang="en-GB" sz="1800" b="1" noProof="0" dirty="0" err="1"/>
            <a:t>kost</a:t>
          </a:r>
          <a:endParaRPr lang="en-GB" sz="1800" b="1" noProof="0" dirty="0"/>
        </a:p>
        <a:p>
          <a:r>
            <a:rPr lang="nl-BE" sz="1800" b="1" dirty="0"/>
            <a:t>Support </a:t>
          </a:r>
          <a:r>
            <a:rPr lang="en-GB" sz="1800" b="1" noProof="0" dirty="0"/>
            <a:t>organic </a:t>
          </a:r>
          <a:r>
            <a:rPr lang="en-GB" sz="1800" b="0" noProof="0" dirty="0"/>
            <a:t>Supplier/producer</a:t>
          </a:r>
        </a:p>
        <a:p>
          <a:r>
            <a:rPr lang="nl-BE" sz="1800" b="1" dirty="0"/>
            <a:t>Support fair </a:t>
          </a:r>
          <a:r>
            <a:rPr lang="nl-BE" sz="1800" b="1" dirty="0" err="1"/>
            <a:t>trade</a:t>
          </a:r>
          <a:r>
            <a:rPr lang="nl-BE" sz="1800" dirty="0"/>
            <a:t> </a:t>
          </a:r>
          <a:r>
            <a:rPr lang="en-GB" sz="1800" noProof="0" dirty="0"/>
            <a:t>producers/suppliers</a:t>
          </a:r>
        </a:p>
        <a:p>
          <a:r>
            <a:rPr lang="nl-BE" sz="1800" dirty="0"/>
            <a:t>Smart </a:t>
          </a:r>
          <a:r>
            <a:rPr lang="nl-BE" sz="1800" b="1" dirty="0"/>
            <a:t>menu</a:t>
          </a:r>
          <a:r>
            <a:rPr lang="nl-BE" sz="1800" dirty="0"/>
            <a:t>planning</a:t>
          </a:r>
        </a:p>
        <a:p>
          <a:r>
            <a:rPr lang="nl-BE" sz="1800" dirty="0"/>
            <a:t>Short </a:t>
          </a:r>
          <a:r>
            <a:rPr lang="nl-BE" sz="1800" dirty="0" err="1"/>
            <a:t>suply</a:t>
          </a:r>
          <a:r>
            <a:rPr lang="nl-BE" sz="1800" dirty="0"/>
            <a:t> chain</a:t>
          </a:r>
        </a:p>
      </dgm:t>
    </dgm:pt>
    <dgm:pt modelId="{FC813306-E409-45AE-92D8-065E16C8C0AD}" type="parTrans" cxnId="{5B0E1149-3D72-4AD4-ABF0-DC894D96A0C9}">
      <dgm:prSet/>
      <dgm:spPr/>
      <dgm:t>
        <a:bodyPr/>
        <a:lstStyle/>
        <a:p>
          <a:endParaRPr lang="nl-BE"/>
        </a:p>
      </dgm:t>
    </dgm:pt>
    <dgm:pt modelId="{9E01DFA5-B2AD-4692-BA4A-8827784B188F}" type="sibTrans" cxnId="{5B0E1149-3D72-4AD4-ABF0-DC894D96A0C9}">
      <dgm:prSet/>
      <dgm:spPr/>
      <dgm:t>
        <a:bodyPr/>
        <a:lstStyle/>
        <a:p>
          <a:endParaRPr lang="nl-BE"/>
        </a:p>
      </dgm:t>
    </dgm:pt>
    <dgm:pt modelId="{E6AFDBB2-BC74-497E-8D88-87A231E3F151}" type="pres">
      <dgm:prSet presAssocID="{1BC19C48-C529-417B-A5F5-1DA902762F29}" presName="list" presStyleCnt="0">
        <dgm:presLayoutVars>
          <dgm:dir/>
          <dgm:animLvl val="lvl"/>
        </dgm:presLayoutVars>
      </dgm:prSet>
      <dgm:spPr/>
    </dgm:pt>
    <dgm:pt modelId="{5F092E5D-240D-49B5-B24D-25464DA05EC7}" type="pres">
      <dgm:prSet presAssocID="{C3D7FF6F-B913-4BF0-A926-588DBFC75E58}" presName="posSpace" presStyleCnt="0"/>
      <dgm:spPr/>
    </dgm:pt>
    <dgm:pt modelId="{E1AB5379-DDAB-406C-BA97-33CF8ABF888F}" type="pres">
      <dgm:prSet presAssocID="{C3D7FF6F-B913-4BF0-A926-588DBFC75E58}" presName="vertFlow" presStyleCnt="0"/>
      <dgm:spPr/>
    </dgm:pt>
    <dgm:pt modelId="{2EEE9736-7D46-4053-8BBA-39034C6F3982}" type="pres">
      <dgm:prSet presAssocID="{C3D7FF6F-B913-4BF0-A926-588DBFC75E58}" presName="topSpace" presStyleCnt="0"/>
      <dgm:spPr/>
    </dgm:pt>
    <dgm:pt modelId="{984C8428-6CA2-43B3-99A6-21602A83F745}" type="pres">
      <dgm:prSet presAssocID="{C3D7FF6F-B913-4BF0-A926-588DBFC75E58}" presName="firstComp" presStyleCnt="0"/>
      <dgm:spPr/>
    </dgm:pt>
    <dgm:pt modelId="{A43C7A5F-7EFD-43AD-ADEB-2D7197E52D44}" type="pres">
      <dgm:prSet presAssocID="{C3D7FF6F-B913-4BF0-A926-588DBFC75E58}" presName="firstChild" presStyleLbl="bgAccFollowNode1" presStyleIdx="0" presStyleCnt="3" custScaleX="142269" custScaleY="398545" custLinFactNeighborX="21669" custLinFactNeighborY="71236"/>
      <dgm:spPr/>
    </dgm:pt>
    <dgm:pt modelId="{A6F84821-B907-4A6A-9684-AC61A3F17114}" type="pres">
      <dgm:prSet presAssocID="{C3D7FF6F-B913-4BF0-A926-588DBFC75E58}" presName="firstChildTx" presStyleLbl="bgAccFollowNode1" presStyleIdx="0" presStyleCnt="3">
        <dgm:presLayoutVars>
          <dgm:bulletEnabled val="1"/>
        </dgm:presLayoutVars>
      </dgm:prSet>
      <dgm:spPr/>
    </dgm:pt>
    <dgm:pt modelId="{D69D31D7-B04F-4D26-A826-021AB67F4D38}" type="pres">
      <dgm:prSet presAssocID="{C3D7FF6F-B913-4BF0-A926-588DBFC75E58}" presName="negSpace" presStyleCnt="0"/>
      <dgm:spPr/>
    </dgm:pt>
    <dgm:pt modelId="{5F0261CF-2C27-4545-AF26-F706590CDA19}" type="pres">
      <dgm:prSet presAssocID="{C3D7FF6F-B913-4BF0-A926-588DBFC75E58}" presName="circle" presStyleLbl="node1" presStyleIdx="0" presStyleCnt="3" custScaleX="145311" custScaleY="133789" custLinFactNeighborX="41811" custLinFactNeighborY="427"/>
      <dgm:spPr/>
    </dgm:pt>
    <dgm:pt modelId="{DA0A3437-4C05-4343-93F0-93D6E4D2D053}" type="pres">
      <dgm:prSet presAssocID="{F15B67A6-79B3-45EB-9007-F21FE2CD8C1F}" presName="transSpace" presStyleCnt="0"/>
      <dgm:spPr/>
    </dgm:pt>
    <dgm:pt modelId="{9AAE6C09-931A-454B-8E1D-8431B8EC3367}" type="pres">
      <dgm:prSet presAssocID="{65448C51-E42A-4CC1-A255-D1902BA46023}" presName="posSpace" presStyleCnt="0"/>
      <dgm:spPr/>
    </dgm:pt>
    <dgm:pt modelId="{91F366B6-883A-4671-A213-520D01870188}" type="pres">
      <dgm:prSet presAssocID="{65448C51-E42A-4CC1-A255-D1902BA46023}" presName="vertFlow" presStyleCnt="0"/>
      <dgm:spPr/>
    </dgm:pt>
    <dgm:pt modelId="{CC7D53F0-7BDB-4318-A6F5-841170B7005F}" type="pres">
      <dgm:prSet presAssocID="{65448C51-E42A-4CC1-A255-D1902BA46023}" presName="topSpace" presStyleCnt="0"/>
      <dgm:spPr/>
    </dgm:pt>
    <dgm:pt modelId="{0DE1F249-6A30-4BF1-B37B-9D30B797DCD9}" type="pres">
      <dgm:prSet presAssocID="{65448C51-E42A-4CC1-A255-D1902BA46023}" presName="firstComp" presStyleCnt="0"/>
      <dgm:spPr/>
    </dgm:pt>
    <dgm:pt modelId="{72D40876-FB9A-4AF0-A9C1-D82178449D7B}" type="pres">
      <dgm:prSet presAssocID="{65448C51-E42A-4CC1-A255-D1902BA46023}" presName="firstChild" presStyleLbl="bgAccFollowNode1" presStyleIdx="1" presStyleCnt="3" custScaleX="154611" custScaleY="514831" custLinFactNeighborX="-25953" custLinFactNeighborY="50737"/>
      <dgm:spPr/>
    </dgm:pt>
    <dgm:pt modelId="{2BFE52D0-1917-4C87-B6CB-E493DD7027D1}" type="pres">
      <dgm:prSet presAssocID="{65448C51-E42A-4CC1-A255-D1902BA46023}" presName="firstChildTx" presStyleLbl="bgAccFollowNode1" presStyleIdx="1" presStyleCnt="3">
        <dgm:presLayoutVars>
          <dgm:bulletEnabled val="1"/>
        </dgm:presLayoutVars>
      </dgm:prSet>
      <dgm:spPr/>
    </dgm:pt>
    <dgm:pt modelId="{CBA85E27-CA4D-4517-99F4-922637751E99}" type="pres">
      <dgm:prSet presAssocID="{65448C51-E42A-4CC1-A255-D1902BA46023}" presName="negSpace" presStyleCnt="0"/>
      <dgm:spPr/>
    </dgm:pt>
    <dgm:pt modelId="{07324207-A429-485E-9D47-5D3E56308027}" type="pres">
      <dgm:prSet presAssocID="{65448C51-E42A-4CC1-A255-D1902BA46023}" presName="circle" presStyleLbl="node1" presStyleIdx="1" presStyleCnt="3" custScaleX="133155" custScaleY="128909" custLinFactNeighborX="-59691" custLinFactNeighborY="-28357"/>
      <dgm:spPr/>
    </dgm:pt>
    <dgm:pt modelId="{1CF68C85-9E20-49E3-9B86-0D9E2B78A616}" type="pres">
      <dgm:prSet presAssocID="{F465DEB0-5DB6-434C-B187-9FE252940487}" presName="transSpace" presStyleCnt="0"/>
      <dgm:spPr/>
    </dgm:pt>
    <dgm:pt modelId="{643F78E4-95D0-4E5D-9F85-6FD35358710E}" type="pres">
      <dgm:prSet presAssocID="{B9E97FEA-83BF-48EC-BD82-D35ABBA110E2}" presName="posSpace" presStyleCnt="0"/>
      <dgm:spPr/>
    </dgm:pt>
    <dgm:pt modelId="{2CA1443B-E6B8-4424-9A93-BFEE8A4BD385}" type="pres">
      <dgm:prSet presAssocID="{B9E97FEA-83BF-48EC-BD82-D35ABBA110E2}" presName="vertFlow" presStyleCnt="0"/>
      <dgm:spPr/>
    </dgm:pt>
    <dgm:pt modelId="{113C9B58-8CB7-4A6B-B502-F626C4382726}" type="pres">
      <dgm:prSet presAssocID="{B9E97FEA-83BF-48EC-BD82-D35ABBA110E2}" presName="topSpace" presStyleCnt="0"/>
      <dgm:spPr/>
    </dgm:pt>
    <dgm:pt modelId="{CA2C57E0-5969-4592-8124-6490C30ED0F7}" type="pres">
      <dgm:prSet presAssocID="{B9E97FEA-83BF-48EC-BD82-D35ABBA110E2}" presName="firstComp" presStyleCnt="0"/>
      <dgm:spPr/>
    </dgm:pt>
    <dgm:pt modelId="{40ECCD04-AA1C-4CF7-82E5-4236DCA7F64F}" type="pres">
      <dgm:prSet presAssocID="{B9E97FEA-83BF-48EC-BD82-D35ABBA110E2}" presName="firstChild" presStyleLbl="bgAccFollowNode1" presStyleIdx="2" presStyleCnt="3" custScaleX="143568" custScaleY="392609" custLinFactNeighborX="-74717" custLinFactNeighborY="81717"/>
      <dgm:spPr/>
    </dgm:pt>
    <dgm:pt modelId="{FD5F00C3-724E-4A27-808A-1497B9CF7B24}" type="pres">
      <dgm:prSet presAssocID="{B9E97FEA-83BF-48EC-BD82-D35ABBA110E2}" presName="firstChildTx" presStyleLbl="bgAccFollowNode1" presStyleIdx="2" presStyleCnt="3">
        <dgm:presLayoutVars>
          <dgm:bulletEnabled val="1"/>
        </dgm:presLayoutVars>
      </dgm:prSet>
      <dgm:spPr/>
    </dgm:pt>
    <dgm:pt modelId="{B7EA747E-FB93-4CC2-BB79-DA5C20928CAC}" type="pres">
      <dgm:prSet presAssocID="{B9E97FEA-83BF-48EC-BD82-D35ABBA110E2}" presName="negSpace" presStyleCnt="0"/>
      <dgm:spPr/>
    </dgm:pt>
    <dgm:pt modelId="{C4FEB0C7-5F04-4032-B3F6-3FFDF98CA3D4}" type="pres">
      <dgm:prSet presAssocID="{B9E97FEA-83BF-48EC-BD82-D35ABBA110E2}" presName="circle" presStyleLbl="node1" presStyleIdx="2" presStyleCnt="3" custScaleX="148686" custScaleY="134413" custLinFactNeighborX="-65620" custLinFactNeighborY="317"/>
      <dgm:spPr/>
    </dgm:pt>
  </dgm:ptLst>
  <dgm:cxnLst>
    <dgm:cxn modelId="{8ABB0927-A2E8-463A-B449-11BAFE745F9B}" type="presOf" srcId="{382917B7-8943-43E1-BDA8-A8DCEBFA4C15}" destId="{72D40876-FB9A-4AF0-A9C1-D82178449D7B}" srcOrd="0" destOrd="0" presId="urn:microsoft.com/office/officeart/2005/8/layout/hList9"/>
    <dgm:cxn modelId="{753B1F5F-1B82-41A8-A2E9-372FE09F84FE}" type="presOf" srcId="{1BC19C48-C529-417B-A5F5-1DA902762F29}" destId="{E6AFDBB2-BC74-497E-8D88-87A231E3F151}" srcOrd="0" destOrd="0" presId="urn:microsoft.com/office/officeart/2005/8/layout/hList9"/>
    <dgm:cxn modelId="{87BE7661-BD37-4987-99EB-5814FC7B53CA}" type="presOf" srcId="{08627578-15D5-4659-991F-7037BF1499C4}" destId="{A6F84821-B907-4A6A-9684-AC61A3F17114}" srcOrd="1" destOrd="0" presId="urn:microsoft.com/office/officeart/2005/8/layout/hList9"/>
    <dgm:cxn modelId="{F5570E66-ACBB-4519-8D41-42D9DA49F892}" type="presOf" srcId="{C3D7FF6F-B913-4BF0-A926-588DBFC75E58}" destId="{5F0261CF-2C27-4545-AF26-F706590CDA19}" srcOrd="0" destOrd="0" presId="urn:microsoft.com/office/officeart/2005/8/layout/hList9"/>
    <dgm:cxn modelId="{5B0E1149-3D72-4AD4-ABF0-DC894D96A0C9}" srcId="{B9E97FEA-83BF-48EC-BD82-D35ABBA110E2}" destId="{DA3A24BF-9605-4D85-B225-5CCE2019401A}" srcOrd="0" destOrd="0" parTransId="{FC813306-E409-45AE-92D8-065E16C8C0AD}" sibTransId="{9E01DFA5-B2AD-4692-BA4A-8827784B188F}"/>
    <dgm:cxn modelId="{02DE0A52-5D6E-49CB-91BD-4944A5978D37}" srcId="{65448C51-E42A-4CC1-A255-D1902BA46023}" destId="{382917B7-8943-43E1-BDA8-A8DCEBFA4C15}" srcOrd="0" destOrd="0" parTransId="{52020B69-7163-4E55-AB77-21E909655BCD}" sibTransId="{09FC99FA-4184-4C83-885A-A6FA27E5E1FE}"/>
    <dgm:cxn modelId="{E1F4D580-B683-4115-9D97-3A3C1CFE785E}" type="presOf" srcId="{08627578-15D5-4659-991F-7037BF1499C4}" destId="{A43C7A5F-7EFD-43AD-ADEB-2D7197E52D44}" srcOrd="0" destOrd="0" presId="urn:microsoft.com/office/officeart/2005/8/layout/hList9"/>
    <dgm:cxn modelId="{37AD6D82-103F-4F39-9496-7D0C443CE780}" srcId="{1BC19C48-C529-417B-A5F5-1DA902762F29}" destId="{C3D7FF6F-B913-4BF0-A926-588DBFC75E58}" srcOrd="0" destOrd="0" parTransId="{E506E5CE-0312-4DA8-B6DB-D2E77D7D4ECC}" sibTransId="{F15B67A6-79B3-45EB-9007-F21FE2CD8C1F}"/>
    <dgm:cxn modelId="{67FD22BC-D8E9-4AC6-A028-CBB8F4A380FB}" srcId="{C3D7FF6F-B913-4BF0-A926-588DBFC75E58}" destId="{08627578-15D5-4659-991F-7037BF1499C4}" srcOrd="0" destOrd="0" parTransId="{C9CA7A32-084C-457B-BC4D-43E7BECCFC52}" sibTransId="{E7AF1A2D-863E-41F9-B70F-0143EE5AD7CE}"/>
    <dgm:cxn modelId="{C8C4F3C5-BEA0-41CF-B3E1-A29D68A19AAB}" srcId="{1BC19C48-C529-417B-A5F5-1DA902762F29}" destId="{B9E97FEA-83BF-48EC-BD82-D35ABBA110E2}" srcOrd="2" destOrd="0" parTransId="{2D4435D1-D927-4A0E-81D6-62477D7EE1B7}" sibTransId="{38472A85-1AE0-4A41-8E59-8A62821E83AE}"/>
    <dgm:cxn modelId="{E74200D7-E0E9-42CB-97CC-B5C322DD400B}" type="presOf" srcId="{382917B7-8943-43E1-BDA8-A8DCEBFA4C15}" destId="{2BFE52D0-1917-4C87-B6CB-E493DD7027D1}" srcOrd="1" destOrd="0" presId="urn:microsoft.com/office/officeart/2005/8/layout/hList9"/>
    <dgm:cxn modelId="{D0FE40D7-7862-465C-927F-E11C853A458B}" type="presOf" srcId="{65448C51-E42A-4CC1-A255-D1902BA46023}" destId="{07324207-A429-485E-9D47-5D3E56308027}" srcOrd="0" destOrd="0" presId="urn:microsoft.com/office/officeart/2005/8/layout/hList9"/>
    <dgm:cxn modelId="{FBD91DDF-F8FA-426B-AF00-AC56672DB36E}" type="presOf" srcId="{DA3A24BF-9605-4D85-B225-5CCE2019401A}" destId="{FD5F00C3-724E-4A27-808A-1497B9CF7B24}" srcOrd="1" destOrd="0" presId="urn:microsoft.com/office/officeart/2005/8/layout/hList9"/>
    <dgm:cxn modelId="{FF69A2E4-95F5-4A85-A449-F1C58B06D0E4}" srcId="{1BC19C48-C529-417B-A5F5-1DA902762F29}" destId="{65448C51-E42A-4CC1-A255-D1902BA46023}" srcOrd="1" destOrd="0" parTransId="{EA39ED4A-FF51-4E9E-8E56-D93A43EA8699}" sibTransId="{F465DEB0-5DB6-434C-B187-9FE252940487}"/>
    <dgm:cxn modelId="{FCC5E3F1-592D-42C2-A4A3-9FB9B985A4A4}" type="presOf" srcId="{DA3A24BF-9605-4D85-B225-5CCE2019401A}" destId="{40ECCD04-AA1C-4CF7-82E5-4236DCA7F64F}" srcOrd="0" destOrd="0" presId="urn:microsoft.com/office/officeart/2005/8/layout/hList9"/>
    <dgm:cxn modelId="{D89718F5-517F-4CF3-BED3-794E120348A6}" type="presOf" srcId="{B9E97FEA-83BF-48EC-BD82-D35ABBA110E2}" destId="{C4FEB0C7-5F04-4032-B3F6-3FFDF98CA3D4}" srcOrd="0" destOrd="0" presId="urn:microsoft.com/office/officeart/2005/8/layout/hList9"/>
    <dgm:cxn modelId="{712AEE56-735F-42C7-9956-B92C8698F295}" type="presParOf" srcId="{E6AFDBB2-BC74-497E-8D88-87A231E3F151}" destId="{5F092E5D-240D-49B5-B24D-25464DA05EC7}" srcOrd="0" destOrd="0" presId="urn:microsoft.com/office/officeart/2005/8/layout/hList9"/>
    <dgm:cxn modelId="{74ADBA11-3FD7-459B-B61B-8157350A0C32}" type="presParOf" srcId="{E6AFDBB2-BC74-497E-8D88-87A231E3F151}" destId="{E1AB5379-DDAB-406C-BA97-33CF8ABF888F}" srcOrd="1" destOrd="0" presId="urn:microsoft.com/office/officeart/2005/8/layout/hList9"/>
    <dgm:cxn modelId="{B9FEAF06-EB5A-48FC-B838-74CC4275C2B7}" type="presParOf" srcId="{E1AB5379-DDAB-406C-BA97-33CF8ABF888F}" destId="{2EEE9736-7D46-4053-8BBA-39034C6F3982}" srcOrd="0" destOrd="0" presId="urn:microsoft.com/office/officeart/2005/8/layout/hList9"/>
    <dgm:cxn modelId="{B5301C38-2249-4621-9DA7-93D4C02765B0}" type="presParOf" srcId="{E1AB5379-DDAB-406C-BA97-33CF8ABF888F}" destId="{984C8428-6CA2-43B3-99A6-21602A83F745}" srcOrd="1" destOrd="0" presId="urn:microsoft.com/office/officeart/2005/8/layout/hList9"/>
    <dgm:cxn modelId="{891C2542-018F-45C2-99D6-0337586C4314}" type="presParOf" srcId="{984C8428-6CA2-43B3-99A6-21602A83F745}" destId="{A43C7A5F-7EFD-43AD-ADEB-2D7197E52D44}" srcOrd="0" destOrd="0" presId="urn:microsoft.com/office/officeart/2005/8/layout/hList9"/>
    <dgm:cxn modelId="{D3FEB449-8F20-45A8-AD24-01EE9399E412}" type="presParOf" srcId="{984C8428-6CA2-43B3-99A6-21602A83F745}" destId="{A6F84821-B907-4A6A-9684-AC61A3F17114}" srcOrd="1" destOrd="0" presId="urn:microsoft.com/office/officeart/2005/8/layout/hList9"/>
    <dgm:cxn modelId="{60FAF187-E00A-4A56-A98F-2685CCB2A68A}" type="presParOf" srcId="{E6AFDBB2-BC74-497E-8D88-87A231E3F151}" destId="{D69D31D7-B04F-4D26-A826-021AB67F4D38}" srcOrd="2" destOrd="0" presId="urn:microsoft.com/office/officeart/2005/8/layout/hList9"/>
    <dgm:cxn modelId="{27BCD2ED-3ED0-4D2F-8A12-22B374E73072}" type="presParOf" srcId="{E6AFDBB2-BC74-497E-8D88-87A231E3F151}" destId="{5F0261CF-2C27-4545-AF26-F706590CDA19}" srcOrd="3" destOrd="0" presId="urn:microsoft.com/office/officeart/2005/8/layout/hList9"/>
    <dgm:cxn modelId="{AB400B37-8E5B-490B-9C55-EE413FF725A4}" type="presParOf" srcId="{E6AFDBB2-BC74-497E-8D88-87A231E3F151}" destId="{DA0A3437-4C05-4343-93F0-93D6E4D2D053}" srcOrd="4" destOrd="0" presId="urn:microsoft.com/office/officeart/2005/8/layout/hList9"/>
    <dgm:cxn modelId="{C4C85BF7-B9D3-4A94-9F63-C8A6EA5F0406}" type="presParOf" srcId="{E6AFDBB2-BC74-497E-8D88-87A231E3F151}" destId="{9AAE6C09-931A-454B-8E1D-8431B8EC3367}" srcOrd="5" destOrd="0" presId="urn:microsoft.com/office/officeart/2005/8/layout/hList9"/>
    <dgm:cxn modelId="{2514CDC2-6A67-456B-A3C0-BC9F8A5EE2FE}" type="presParOf" srcId="{E6AFDBB2-BC74-497E-8D88-87A231E3F151}" destId="{91F366B6-883A-4671-A213-520D01870188}" srcOrd="6" destOrd="0" presId="urn:microsoft.com/office/officeart/2005/8/layout/hList9"/>
    <dgm:cxn modelId="{414A42AE-FC2D-40D0-B910-87FBBDF6B884}" type="presParOf" srcId="{91F366B6-883A-4671-A213-520D01870188}" destId="{CC7D53F0-7BDB-4318-A6F5-841170B7005F}" srcOrd="0" destOrd="0" presId="urn:microsoft.com/office/officeart/2005/8/layout/hList9"/>
    <dgm:cxn modelId="{2AC21239-928B-40D0-B379-57C903F2CF6D}" type="presParOf" srcId="{91F366B6-883A-4671-A213-520D01870188}" destId="{0DE1F249-6A30-4BF1-B37B-9D30B797DCD9}" srcOrd="1" destOrd="0" presId="urn:microsoft.com/office/officeart/2005/8/layout/hList9"/>
    <dgm:cxn modelId="{B3C86455-72FD-421A-83E9-20BB6BF61B1B}" type="presParOf" srcId="{0DE1F249-6A30-4BF1-B37B-9D30B797DCD9}" destId="{72D40876-FB9A-4AF0-A9C1-D82178449D7B}" srcOrd="0" destOrd="0" presId="urn:microsoft.com/office/officeart/2005/8/layout/hList9"/>
    <dgm:cxn modelId="{FB397ED7-437A-4A41-A089-FCEB183F0DCF}" type="presParOf" srcId="{0DE1F249-6A30-4BF1-B37B-9D30B797DCD9}" destId="{2BFE52D0-1917-4C87-B6CB-E493DD7027D1}" srcOrd="1" destOrd="0" presId="urn:microsoft.com/office/officeart/2005/8/layout/hList9"/>
    <dgm:cxn modelId="{696A9ABD-4044-4AE2-8E83-C71E8B75D775}" type="presParOf" srcId="{E6AFDBB2-BC74-497E-8D88-87A231E3F151}" destId="{CBA85E27-CA4D-4517-99F4-922637751E99}" srcOrd="7" destOrd="0" presId="urn:microsoft.com/office/officeart/2005/8/layout/hList9"/>
    <dgm:cxn modelId="{1C3FCE7A-A023-49D9-855C-DB7793385FFA}" type="presParOf" srcId="{E6AFDBB2-BC74-497E-8D88-87A231E3F151}" destId="{07324207-A429-485E-9D47-5D3E56308027}" srcOrd="8" destOrd="0" presId="urn:microsoft.com/office/officeart/2005/8/layout/hList9"/>
    <dgm:cxn modelId="{BB487921-5858-4839-A92E-86217B926770}" type="presParOf" srcId="{E6AFDBB2-BC74-497E-8D88-87A231E3F151}" destId="{1CF68C85-9E20-49E3-9B86-0D9E2B78A616}" srcOrd="9" destOrd="0" presId="urn:microsoft.com/office/officeart/2005/8/layout/hList9"/>
    <dgm:cxn modelId="{331966F0-38A0-47D5-BD58-C6B085689F9C}" type="presParOf" srcId="{E6AFDBB2-BC74-497E-8D88-87A231E3F151}" destId="{643F78E4-95D0-4E5D-9F85-6FD35358710E}" srcOrd="10" destOrd="0" presId="urn:microsoft.com/office/officeart/2005/8/layout/hList9"/>
    <dgm:cxn modelId="{E5C75FE3-0CB4-4792-A5AE-D77B3EAD39A4}" type="presParOf" srcId="{E6AFDBB2-BC74-497E-8D88-87A231E3F151}" destId="{2CA1443B-E6B8-4424-9A93-BFEE8A4BD385}" srcOrd="11" destOrd="0" presId="urn:microsoft.com/office/officeart/2005/8/layout/hList9"/>
    <dgm:cxn modelId="{83E2B414-3CEB-4325-9809-9048DC2F63C0}" type="presParOf" srcId="{2CA1443B-E6B8-4424-9A93-BFEE8A4BD385}" destId="{113C9B58-8CB7-4A6B-B502-F626C4382726}" srcOrd="0" destOrd="0" presId="urn:microsoft.com/office/officeart/2005/8/layout/hList9"/>
    <dgm:cxn modelId="{C5E010C5-6672-4DA4-ADFE-49A1D6D20A72}" type="presParOf" srcId="{2CA1443B-E6B8-4424-9A93-BFEE8A4BD385}" destId="{CA2C57E0-5969-4592-8124-6490C30ED0F7}" srcOrd="1" destOrd="0" presId="urn:microsoft.com/office/officeart/2005/8/layout/hList9"/>
    <dgm:cxn modelId="{061E38B3-9E9D-4E0F-8E50-27E0F0FF854F}" type="presParOf" srcId="{CA2C57E0-5969-4592-8124-6490C30ED0F7}" destId="{40ECCD04-AA1C-4CF7-82E5-4236DCA7F64F}" srcOrd="0" destOrd="0" presId="urn:microsoft.com/office/officeart/2005/8/layout/hList9"/>
    <dgm:cxn modelId="{36A53CA2-33C3-4E1E-8C08-14756E55C73F}" type="presParOf" srcId="{CA2C57E0-5969-4592-8124-6490C30ED0F7}" destId="{FD5F00C3-724E-4A27-808A-1497B9CF7B24}" srcOrd="1" destOrd="0" presId="urn:microsoft.com/office/officeart/2005/8/layout/hList9"/>
    <dgm:cxn modelId="{C343CAE9-A694-40F2-AD5A-7D553356C824}" type="presParOf" srcId="{E6AFDBB2-BC74-497E-8D88-87A231E3F151}" destId="{B7EA747E-FB93-4CC2-BB79-DA5C20928CAC}" srcOrd="12" destOrd="0" presId="urn:microsoft.com/office/officeart/2005/8/layout/hList9"/>
    <dgm:cxn modelId="{8C2782F8-882F-4389-88D4-5478BC22975D}" type="presParOf" srcId="{E6AFDBB2-BC74-497E-8D88-87A231E3F151}" destId="{C4FEB0C7-5F04-4032-B3F6-3FFDF98CA3D4}" srcOrd="1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37C94-FF65-4961-916D-97985E654F90}">
      <dsp:nvSpPr>
        <dsp:cNvPr id="0" name=""/>
        <dsp:cNvSpPr/>
      </dsp:nvSpPr>
      <dsp:spPr>
        <a:xfrm>
          <a:off x="1891651" y="2518"/>
          <a:ext cx="2051841" cy="928015"/>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noProof="0" dirty="0" err="1"/>
            <a:t>Plantbased</a:t>
          </a:r>
          <a:endParaRPr lang="en-GB" sz="1900" kern="1200" noProof="0" dirty="0"/>
        </a:p>
      </dsp:txBody>
      <dsp:txXfrm>
        <a:off x="1891651" y="2518"/>
        <a:ext cx="2051841" cy="928015"/>
      </dsp:txXfrm>
    </dsp:sp>
    <dsp:sp modelId="{2F6A7EBE-FB89-4967-81D7-471B1FC6F663}">
      <dsp:nvSpPr>
        <dsp:cNvPr id="0" name=""/>
        <dsp:cNvSpPr/>
      </dsp:nvSpPr>
      <dsp:spPr>
        <a:xfrm>
          <a:off x="881043" y="0"/>
          <a:ext cx="918734" cy="928015"/>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4000" b="-14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BA7ED6A7-F401-4ADA-9C3D-76E78ED8A1C8}">
      <dsp:nvSpPr>
        <dsp:cNvPr id="0" name=""/>
        <dsp:cNvSpPr/>
      </dsp:nvSpPr>
      <dsp:spPr>
        <a:xfrm>
          <a:off x="881043" y="1083655"/>
          <a:ext cx="2051841" cy="928015"/>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noProof="0" dirty="0" err="1"/>
            <a:t>Animal</a:t>
          </a:r>
          <a:r>
            <a:rPr lang="nl-BE" sz="1900" kern="1200" noProof="0" dirty="0"/>
            <a:t> welfare</a:t>
          </a:r>
          <a:endParaRPr lang="nl-BE" sz="1900" kern="1200" dirty="0"/>
        </a:p>
      </dsp:txBody>
      <dsp:txXfrm>
        <a:off x="881043" y="1083655"/>
        <a:ext cx="2051841" cy="928015"/>
      </dsp:txXfrm>
    </dsp:sp>
    <dsp:sp modelId="{3BE8EC73-68E9-4393-B674-47A930521DCC}">
      <dsp:nvSpPr>
        <dsp:cNvPr id="0" name=""/>
        <dsp:cNvSpPr/>
      </dsp:nvSpPr>
      <dsp:spPr>
        <a:xfrm>
          <a:off x="3024757" y="1083655"/>
          <a:ext cx="918734" cy="928015"/>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24000" b="-24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11BC76C-2B6B-474B-9C3F-1F2288FE4E1D}">
      <dsp:nvSpPr>
        <dsp:cNvPr id="0" name=""/>
        <dsp:cNvSpPr/>
      </dsp:nvSpPr>
      <dsp:spPr>
        <a:xfrm>
          <a:off x="1891651" y="2164793"/>
          <a:ext cx="2051841" cy="928015"/>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noProof="0" dirty="0"/>
            <a:t>Sustainable fish</a:t>
          </a:r>
        </a:p>
      </dsp:txBody>
      <dsp:txXfrm>
        <a:off x="1891651" y="2164793"/>
        <a:ext cx="2051841" cy="928015"/>
      </dsp:txXfrm>
    </dsp:sp>
    <dsp:sp modelId="{CB523410-C978-4082-A56D-CE1891225B6C}">
      <dsp:nvSpPr>
        <dsp:cNvPr id="0" name=""/>
        <dsp:cNvSpPr/>
      </dsp:nvSpPr>
      <dsp:spPr>
        <a:xfrm>
          <a:off x="881043" y="2164793"/>
          <a:ext cx="918734" cy="928015"/>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6000" r="-26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4475EC-A6CF-47C8-8047-D2FE7530572C}">
      <dsp:nvSpPr>
        <dsp:cNvPr id="0" name=""/>
        <dsp:cNvSpPr/>
      </dsp:nvSpPr>
      <dsp:spPr>
        <a:xfrm>
          <a:off x="881043" y="3245930"/>
          <a:ext cx="2051841" cy="928015"/>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dirty="0" err="1"/>
            <a:t>Foodsurplus</a:t>
          </a:r>
          <a:r>
            <a:rPr lang="nl-BE" sz="1900" kern="1200" dirty="0"/>
            <a:t>/waste</a:t>
          </a:r>
        </a:p>
      </dsp:txBody>
      <dsp:txXfrm>
        <a:off x="881043" y="3245930"/>
        <a:ext cx="2051841" cy="928015"/>
      </dsp:txXfrm>
    </dsp:sp>
    <dsp:sp modelId="{05B91FCD-88D5-45E6-908A-B0E41BEE9596}">
      <dsp:nvSpPr>
        <dsp:cNvPr id="0" name=""/>
        <dsp:cNvSpPr/>
      </dsp:nvSpPr>
      <dsp:spPr>
        <a:xfrm>
          <a:off x="3024757" y="3245930"/>
          <a:ext cx="918734" cy="928015"/>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35000" r="-35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6389AD-ED08-46A0-B4DA-91B1E75F32B0}">
      <dsp:nvSpPr>
        <dsp:cNvPr id="0" name=""/>
        <dsp:cNvSpPr/>
      </dsp:nvSpPr>
      <dsp:spPr>
        <a:xfrm>
          <a:off x="1099444" y="2039"/>
          <a:ext cx="2052312" cy="928228"/>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noProof="0" dirty="0" err="1"/>
            <a:t>Agro</a:t>
          </a:r>
          <a:r>
            <a:rPr lang="en-GB" sz="2600" kern="1200" noProof="0" dirty="0"/>
            <a:t> ecology </a:t>
          </a:r>
          <a:r>
            <a:rPr lang="en-GB" sz="1800" kern="1200" noProof="0" dirty="0"/>
            <a:t>(Organic,…)</a:t>
          </a:r>
        </a:p>
      </dsp:txBody>
      <dsp:txXfrm>
        <a:off x="1099444" y="2039"/>
        <a:ext cx="2052312" cy="928228"/>
      </dsp:txXfrm>
    </dsp:sp>
    <dsp:sp modelId="{89FA539D-5EAF-457F-B6CF-25EF57BB81D3}">
      <dsp:nvSpPr>
        <dsp:cNvPr id="0" name=""/>
        <dsp:cNvSpPr/>
      </dsp:nvSpPr>
      <dsp:spPr>
        <a:xfrm>
          <a:off x="88603" y="2039"/>
          <a:ext cx="918945" cy="928228"/>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4000" b="-14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B7727891-80B7-456B-93B0-ED73A123F844}">
      <dsp:nvSpPr>
        <dsp:cNvPr id="0" name=""/>
        <dsp:cNvSpPr/>
      </dsp:nvSpPr>
      <dsp:spPr>
        <a:xfrm>
          <a:off x="88603" y="1083425"/>
          <a:ext cx="2052312" cy="928228"/>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l-BE" sz="2600" kern="1200" dirty="0" err="1"/>
            <a:t>Fairly</a:t>
          </a:r>
          <a:r>
            <a:rPr lang="nl-BE" sz="2600" kern="1200" dirty="0"/>
            <a:t> </a:t>
          </a:r>
          <a:r>
            <a:rPr lang="nl-BE" sz="2600" kern="1200" dirty="0" err="1"/>
            <a:t>traded</a:t>
          </a:r>
          <a:endParaRPr lang="en-GB" sz="2600" kern="1200" noProof="0" dirty="0"/>
        </a:p>
      </dsp:txBody>
      <dsp:txXfrm>
        <a:off x="88603" y="1083425"/>
        <a:ext cx="2052312" cy="928228"/>
      </dsp:txXfrm>
    </dsp:sp>
    <dsp:sp modelId="{C58E44B4-6EE7-4E96-820F-AC2B495C90DD}">
      <dsp:nvSpPr>
        <dsp:cNvPr id="0" name=""/>
        <dsp:cNvSpPr/>
      </dsp:nvSpPr>
      <dsp:spPr>
        <a:xfrm>
          <a:off x="2232810" y="1083425"/>
          <a:ext cx="918945" cy="92822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4906BD32-2838-497E-AF03-CE4AA610F7FE}">
      <dsp:nvSpPr>
        <dsp:cNvPr id="0" name=""/>
        <dsp:cNvSpPr/>
      </dsp:nvSpPr>
      <dsp:spPr>
        <a:xfrm>
          <a:off x="1099444" y="2164810"/>
          <a:ext cx="2052312" cy="928228"/>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noProof="0" dirty="0"/>
            <a:t>Supply chain</a:t>
          </a:r>
        </a:p>
      </dsp:txBody>
      <dsp:txXfrm>
        <a:off x="1099444" y="2164810"/>
        <a:ext cx="2052312" cy="928228"/>
      </dsp:txXfrm>
    </dsp:sp>
    <dsp:sp modelId="{15AEA68D-74E3-4003-9923-93B8771E5F3D}">
      <dsp:nvSpPr>
        <dsp:cNvPr id="0" name=""/>
        <dsp:cNvSpPr/>
      </dsp:nvSpPr>
      <dsp:spPr>
        <a:xfrm>
          <a:off x="88603" y="2164810"/>
          <a:ext cx="918945" cy="928228"/>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4000" b="-14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5BCD24F-EBA3-4478-9552-69B8592A0D15}">
      <dsp:nvSpPr>
        <dsp:cNvPr id="0" name=""/>
        <dsp:cNvSpPr/>
      </dsp:nvSpPr>
      <dsp:spPr>
        <a:xfrm>
          <a:off x="88603" y="3246196"/>
          <a:ext cx="2052312" cy="928228"/>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noProof="0" dirty="0"/>
            <a:t>Seasonal</a:t>
          </a:r>
        </a:p>
      </dsp:txBody>
      <dsp:txXfrm>
        <a:off x="88603" y="3246196"/>
        <a:ext cx="2052312" cy="928228"/>
      </dsp:txXfrm>
    </dsp:sp>
    <dsp:sp modelId="{3EE6E49F-01F5-4907-9C4C-284ECF5EB4E8}">
      <dsp:nvSpPr>
        <dsp:cNvPr id="0" name=""/>
        <dsp:cNvSpPr/>
      </dsp:nvSpPr>
      <dsp:spPr>
        <a:xfrm>
          <a:off x="2232810" y="3246196"/>
          <a:ext cx="918945" cy="928228"/>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26000" r="-26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673BA4-D3D5-46D7-9594-9E19859CE724}">
      <dsp:nvSpPr>
        <dsp:cNvPr id="0" name=""/>
        <dsp:cNvSpPr/>
      </dsp:nvSpPr>
      <dsp:spPr>
        <a:xfrm>
          <a:off x="36766" y="560742"/>
          <a:ext cx="1921087" cy="2068937"/>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scene3d>
        <a:sp3d>
          <a:bevel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BE" sz="1800" b="1" kern="1200" dirty="0">
              <a:solidFill>
                <a:schemeClr val="tx1"/>
              </a:solidFill>
            </a:rPr>
            <a:t>Client</a:t>
          </a:r>
        </a:p>
        <a:p>
          <a:pPr marL="0" lvl="0" indent="0" algn="ctr" defTabSz="800100">
            <a:lnSpc>
              <a:spcPct val="90000"/>
            </a:lnSpc>
            <a:spcBef>
              <a:spcPct val="0"/>
            </a:spcBef>
            <a:spcAft>
              <a:spcPct val="35000"/>
            </a:spcAft>
            <a:buNone/>
          </a:pPr>
          <a:r>
            <a:rPr lang="nl-BE" sz="1800" b="1" kern="1200" dirty="0" err="1">
              <a:solidFill>
                <a:schemeClr val="tx1"/>
              </a:solidFill>
            </a:rPr>
            <a:t>demand</a:t>
          </a:r>
          <a:r>
            <a:rPr lang="nl-BE" sz="1800" b="1" kern="1200" dirty="0">
              <a:solidFill>
                <a:schemeClr val="tx1"/>
              </a:solidFill>
            </a:rPr>
            <a:t> </a:t>
          </a:r>
          <a:r>
            <a:rPr lang="nl-BE" sz="1800" b="1" kern="1200" dirty="0" err="1">
              <a:solidFill>
                <a:schemeClr val="tx1"/>
              </a:solidFill>
            </a:rPr>
            <a:t>for</a:t>
          </a:r>
          <a:r>
            <a:rPr lang="nl-BE" sz="1800" b="1" kern="1200" dirty="0">
              <a:solidFill>
                <a:schemeClr val="tx1"/>
              </a:solidFill>
            </a:rPr>
            <a:t> food/drink/catering</a:t>
          </a:r>
          <a:endParaRPr lang="en-GB" sz="1800" b="1" kern="1200" noProof="0" dirty="0">
            <a:solidFill>
              <a:schemeClr val="tx1"/>
            </a:solidFill>
          </a:endParaRPr>
        </a:p>
      </dsp:txBody>
      <dsp:txXfrm>
        <a:off x="93033" y="617009"/>
        <a:ext cx="1808553" cy="1956403"/>
      </dsp:txXfrm>
    </dsp:sp>
    <dsp:sp modelId="{07931023-EA11-439F-A485-C06731CA0150}">
      <dsp:nvSpPr>
        <dsp:cNvPr id="0" name=""/>
        <dsp:cNvSpPr/>
      </dsp:nvSpPr>
      <dsp:spPr>
        <a:xfrm rot="21510602">
          <a:off x="2148491" y="1321792"/>
          <a:ext cx="404433" cy="476429"/>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nl-BE" sz="2000" kern="1200" dirty="0"/>
        </a:p>
      </dsp:txBody>
      <dsp:txXfrm>
        <a:off x="2148512" y="1418655"/>
        <a:ext cx="283103" cy="285857"/>
      </dsp:txXfrm>
    </dsp:sp>
    <dsp:sp modelId="{7C7DEB27-2F0A-48AA-BB4B-3B61BC166CAB}">
      <dsp:nvSpPr>
        <dsp:cNvPr id="0" name=""/>
        <dsp:cNvSpPr/>
      </dsp:nvSpPr>
      <dsp:spPr>
        <a:xfrm>
          <a:off x="2720678" y="580990"/>
          <a:ext cx="1921087" cy="1888819"/>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scene3d>
        <a:sp3d>
          <a:bevel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noProof="0" dirty="0">
              <a:solidFill>
                <a:schemeClr val="tx1"/>
              </a:solidFill>
            </a:rPr>
            <a:t>Procurement &amp; Logistics </a:t>
          </a:r>
        </a:p>
        <a:p>
          <a:pPr marL="0" lvl="0" indent="0" algn="ctr" defTabSz="800100">
            <a:lnSpc>
              <a:spcPct val="90000"/>
            </a:lnSpc>
            <a:spcBef>
              <a:spcPct val="0"/>
            </a:spcBef>
            <a:spcAft>
              <a:spcPct val="35000"/>
            </a:spcAft>
            <a:buNone/>
          </a:pPr>
          <a:r>
            <a:rPr lang="en-GB" sz="1800" b="1" kern="1200" noProof="0" dirty="0">
              <a:solidFill>
                <a:schemeClr val="tx1"/>
              </a:solidFill>
            </a:rPr>
            <a:t>procurement: development + granting + follow up</a:t>
          </a:r>
        </a:p>
      </dsp:txBody>
      <dsp:txXfrm>
        <a:off x="2776000" y="636312"/>
        <a:ext cx="1810443" cy="1778175"/>
      </dsp:txXfrm>
    </dsp:sp>
    <dsp:sp modelId="{B7A23550-41B3-4300-B7DF-FC4D707B8C43}">
      <dsp:nvSpPr>
        <dsp:cNvPr id="0" name=""/>
        <dsp:cNvSpPr/>
      </dsp:nvSpPr>
      <dsp:spPr>
        <a:xfrm rot="21575611" flipH="1">
          <a:off x="4789821" y="1231681"/>
          <a:ext cx="367778" cy="438415"/>
        </a:xfrm>
        <a:prstGeom prst="rightArrow">
          <a:avLst>
            <a:gd name="adj1" fmla="val 60000"/>
            <a:gd name="adj2" fmla="val 5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nl-BE" sz="1800" kern="1200"/>
        </a:p>
      </dsp:txBody>
      <dsp:txXfrm>
        <a:off x="4900153" y="1318973"/>
        <a:ext cx="257445" cy="263049"/>
      </dsp:txXfrm>
    </dsp:sp>
    <dsp:sp modelId="{2139980A-B34B-4C3C-AB1B-F57438C9E07F}">
      <dsp:nvSpPr>
        <dsp:cNvPr id="0" name=""/>
        <dsp:cNvSpPr/>
      </dsp:nvSpPr>
      <dsp:spPr>
        <a:xfrm>
          <a:off x="5268071" y="559382"/>
          <a:ext cx="1921087" cy="1888819"/>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scene3d>
        <a:sp3d>
          <a:bevel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BE" sz="2000" b="1" kern="1200" dirty="0">
              <a:solidFill>
                <a:schemeClr val="tx1"/>
              </a:solidFill>
            </a:rPr>
            <a:t>Legal support</a:t>
          </a:r>
        </a:p>
      </dsp:txBody>
      <dsp:txXfrm>
        <a:off x="5323393" y="614704"/>
        <a:ext cx="1810443" cy="17781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3C7A5F-7EFD-43AD-ADEB-2D7197E52D44}">
      <dsp:nvSpPr>
        <dsp:cNvPr id="0" name=""/>
        <dsp:cNvSpPr/>
      </dsp:nvSpPr>
      <dsp:spPr>
        <a:xfrm>
          <a:off x="-244087" y="1554494"/>
          <a:ext cx="2593006" cy="3405541"/>
        </a:xfrm>
        <a:prstGeom prst="rect">
          <a:avLst/>
        </a:prstGeom>
        <a:solidFill>
          <a:srgbClr val="0091BE">
            <a:alpha val="25000"/>
          </a:srgbClr>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64008" rIns="64008" bIns="64008" numCol="1" spcCol="1270" anchor="ctr" anchorCtr="0">
          <a:noAutofit/>
        </a:bodyPr>
        <a:lstStyle/>
        <a:p>
          <a:pPr marL="0" lvl="0" indent="0" algn="l" defTabSz="400050">
            <a:lnSpc>
              <a:spcPct val="90000"/>
            </a:lnSpc>
            <a:spcBef>
              <a:spcPct val="0"/>
            </a:spcBef>
            <a:spcAft>
              <a:spcPct val="35000"/>
            </a:spcAft>
            <a:buNone/>
          </a:pPr>
          <a:r>
            <a:rPr lang="nl-BE" sz="900" kern="1200" dirty="0"/>
            <a:t> </a:t>
          </a:r>
          <a:r>
            <a:rPr lang="en-GB" sz="1800" b="1" kern="1200" noProof="0" dirty="0"/>
            <a:t>Social</a:t>
          </a:r>
          <a:r>
            <a:rPr lang="en-GB" sz="1800" kern="1200" noProof="0" dirty="0"/>
            <a:t> economy </a:t>
          </a:r>
        </a:p>
        <a:p>
          <a:pPr marL="0" lvl="0" indent="0" algn="l" defTabSz="400050">
            <a:lnSpc>
              <a:spcPct val="90000"/>
            </a:lnSpc>
            <a:spcBef>
              <a:spcPct val="0"/>
            </a:spcBef>
            <a:spcAft>
              <a:spcPct val="35000"/>
            </a:spcAft>
            <a:buNone/>
          </a:pPr>
          <a:r>
            <a:rPr lang="nl-BE" sz="1800" b="1" kern="1200" dirty="0" err="1"/>
            <a:t>Fairly</a:t>
          </a:r>
          <a:r>
            <a:rPr lang="nl-BE" sz="1800" b="1" kern="1200" dirty="0"/>
            <a:t> </a:t>
          </a:r>
          <a:r>
            <a:rPr lang="nl-BE" sz="1800" b="1" kern="1200" dirty="0" err="1"/>
            <a:t>traded</a:t>
          </a:r>
          <a:r>
            <a:rPr lang="nl-BE" sz="1800" b="1" kern="1200" dirty="0"/>
            <a:t> </a:t>
          </a:r>
          <a:r>
            <a:rPr lang="en-GB" sz="1800" b="0" kern="1200" noProof="0" dirty="0"/>
            <a:t>products</a:t>
          </a:r>
        </a:p>
        <a:p>
          <a:pPr marL="0" lvl="0" indent="0" algn="l" defTabSz="400050">
            <a:lnSpc>
              <a:spcPct val="90000"/>
            </a:lnSpc>
            <a:spcBef>
              <a:spcPct val="0"/>
            </a:spcBef>
            <a:spcAft>
              <a:spcPct val="35000"/>
            </a:spcAft>
            <a:buNone/>
          </a:pPr>
          <a:r>
            <a:rPr lang="nl-BE" sz="1800" b="1" kern="1200" dirty="0"/>
            <a:t>Easy</a:t>
          </a:r>
          <a:r>
            <a:rPr lang="nl-BE" sz="1800" kern="1200" dirty="0"/>
            <a:t> handling </a:t>
          </a:r>
        </a:p>
        <a:p>
          <a:pPr marL="0" lvl="0" indent="0" algn="l" defTabSz="400050">
            <a:lnSpc>
              <a:spcPct val="90000"/>
            </a:lnSpc>
            <a:spcBef>
              <a:spcPct val="0"/>
            </a:spcBef>
            <a:spcAft>
              <a:spcPct val="35000"/>
            </a:spcAft>
            <a:buNone/>
          </a:pPr>
          <a:r>
            <a:rPr lang="nl-BE" sz="1800" kern="1200" dirty="0"/>
            <a:t>Food </a:t>
          </a:r>
          <a:r>
            <a:rPr lang="en-GB" sz="1800" b="1" kern="1200" noProof="0" dirty="0"/>
            <a:t>safety</a:t>
          </a:r>
        </a:p>
        <a:p>
          <a:pPr marL="0" lvl="0" indent="0" algn="l" defTabSz="400050">
            <a:lnSpc>
              <a:spcPct val="90000"/>
            </a:lnSpc>
            <a:spcBef>
              <a:spcPct val="0"/>
            </a:spcBef>
            <a:spcAft>
              <a:spcPct val="35000"/>
            </a:spcAft>
            <a:buNone/>
          </a:pPr>
          <a:r>
            <a:rPr lang="en-GB" sz="1800" b="1" kern="1200" noProof="0" dirty="0"/>
            <a:t>Traceability</a:t>
          </a:r>
          <a:endParaRPr lang="en-GB" sz="1800" kern="1200" noProof="0" dirty="0"/>
        </a:p>
        <a:p>
          <a:pPr marL="0" lvl="0" indent="0" algn="l" defTabSz="400050">
            <a:lnSpc>
              <a:spcPct val="90000"/>
            </a:lnSpc>
            <a:spcBef>
              <a:spcPct val="0"/>
            </a:spcBef>
            <a:spcAft>
              <a:spcPct val="35000"/>
            </a:spcAft>
            <a:buNone/>
          </a:pPr>
          <a:r>
            <a:rPr lang="en-GB" sz="1800" b="1" kern="1200" noProof="0" dirty="0"/>
            <a:t>E</a:t>
          </a:r>
          <a:r>
            <a:rPr lang="en-GB" sz="1800" kern="1200" noProof="0" dirty="0"/>
            <a:t>-numbers</a:t>
          </a:r>
        </a:p>
        <a:p>
          <a:pPr marL="0" lvl="0" indent="0" algn="l" defTabSz="400050">
            <a:lnSpc>
              <a:spcPct val="90000"/>
            </a:lnSpc>
            <a:spcBef>
              <a:spcPct val="0"/>
            </a:spcBef>
            <a:spcAft>
              <a:spcPct val="35000"/>
            </a:spcAft>
            <a:buNone/>
          </a:pPr>
          <a:r>
            <a:rPr lang="nl-BE" sz="1800" b="1" kern="1200" dirty="0"/>
            <a:t>Professional </a:t>
          </a:r>
          <a:r>
            <a:rPr lang="nl-BE" sz="1800" kern="1200" dirty="0"/>
            <a:t>follow up</a:t>
          </a:r>
        </a:p>
      </dsp:txBody>
      <dsp:txXfrm>
        <a:off x="170793" y="1554494"/>
        <a:ext cx="2178125" cy="3405541"/>
      </dsp:txXfrm>
    </dsp:sp>
    <dsp:sp modelId="{5F0261CF-2C27-4545-AF26-F706590CDA19}">
      <dsp:nvSpPr>
        <dsp:cNvPr id="0" name=""/>
        <dsp:cNvSpPr/>
      </dsp:nvSpPr>
      <dsp:spPr>
        <a:xfrm>
          <a:off x="525265" y="607807"/>
          <a:ext cx="1241052" cy="1142647"/>
        </a:xfrm>
        <a:prstGeom prst="ellipse">
          <a:avLst/>
        </a:prstGeom>
        <a:blipFill rotWithShape="0">
          <a:blip xmlns:r="http://schemas.openxmlformats.org/officeDocument/2006/relationships" r:embed="rId1"/>
          <a:stretch>
            <a:fillRect/>
          </a:stretch>
        </a:blip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nl-BE" sz="3200" b="1" kern="1200" dirty="0"/>
        </a:p>
      </dsp:txBody>
      <dsp:txXfrm>
        <a:off x="707013" y="775144"/>
        <a:ext cx="877556" cy="807973"/>
      </dsp:txXfrm>
    </dsp:sp>
    <dsp:sp modelId="{72D40876-FB9A-4AF0-A9C1-D82178449D7B}">
      <dsp:nvSpPr>
        <dsp:cNvPr id="0" name=""/>
        <dsp:cNvSpPr/>
      </dsp:nvSpPr>
      <dsp:spPr>
        <a:xfrm>
          <a:off x="2680973" y="1379331"/>
          <a:ext cx="3062412" cy="4399197"/>
        </a:xfrm>
        <a:prstGeom prst="rect">
          <a:avLst/>
        </a:prstGeom>
        <a:solidFill>
          <a:srgbClr val="00A19A">
            <a:alpha val="25000"/>
          </a:srgbClr>
        </a:solidFill>
        <a:ln w="25400" cap="flat" cmpd="sng" algn="ctr">
          <a:solidFill>
            <a:schemeClr val="accent2">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lvl="0" algn="l" defTabSz="800100">
            <a:lnSpc>
              <a:spcPct val="80000"/>
            </a:lnSpc>
            <a:spcBef>
              <a:spcPct val="0"/>
            </a:spcBef>
            <a:spcAft>
              <a:spcPct val="35000"/>
            </a:spcAft>
            <a:buNone/>
          </a:pPr>
          <a:br>
            <a:rPr lang="en-GB" sz="1800" kern="1200" noProof="0" dirty="0"/>
          </a:br>
          <a:r>
            <a:rPr lang="en-GB" sz="1800" kern="1200" noProof="0" dirty="0"/>
            <a:t>Thursday </a:t>
          </a:r>
          <a:r>
            <a:rPr lang="en-GB" sz="1800" b="1" kern="1200" noProof="0" dirty="0"/>
            <a:t>veggie </a:t>
          </a:r>
          <a:r>
            <a:rPr lang="en-GB" sz="1800" kern="1200" noProof="0" dirty="0"/>
            <a:t>day</a:t>
          </a:r>
          <a:br>
            <a:rPr lang="en-GB" sz="1800" kern="1200" noProof="0" dirty="0"/>
          </a:br>
          <a:endParaRPr lang="en-GB" sz="1800" kern="1200" noProof="0" dirty="0"/>
        </a:p>
        <a:p>
          <a:pPr lvl="0" algn="l" defTabSz="800100">
            <a:lnSpc>
              <a:spcPct val="80000"/>
            </a:lnSpc>
            <a:spcBef>
              <a:spcPct val="0"/>
            </a:spcBef>
            <a:spcAft>
              <a:spcPct val="35000"/>
            </a:spcAft>
            <a:buNone/>
          </a:pPr>
          <a:r>
            <a:rPr lang="en-GB" sz="1800" kern="1200" noProof="0" dirty="0"/>
            <a:t>Flexi meals (50/50)</a:t>
          </a:r>
          <a:br>
            <a:rPr lang="en-GB" sz="1800" kern="1200" noProof="0" dirty="0"/>
          </a:br>
          <a:endParaRPr lang="en-GB" sz="1800" kern="1200" noProof="0" dirty="0"/>
        </a:p>
        <a:p>
          <a:pPr marL="0" marR="0" lvl="0" indent="0" algn="l" defTabSz="914400" eaLnBrk="1" fontAlgn="auto" latinLnBrk="0" hangingPunct="1">
            <a:lnSpc>
              <a:spcPct val="80000"/>
            </a:lnSpc>
            <a:spcBef>
              <a:spcPct val="0"/>
            </a:spcBef>
            <a:spcAft>
              <a:spcPts val="0"/>
            </a:spcAft>
            <a:buClrTx/>
            <a:buSzTx/>
            <a:buFontTx/>
            <a:buNone/>
            <a:tabLst/>
            <a:defRPr/>
          </a:pPr>
          <a:r>
            <a:rPr lang="en-GB" sz="1800" kern="1200" noProof="0" dirty="0"/>
            <a:t>Sustainable </a:t>
          </a:r>
          <a:r>
            <a:rPr lang="en-GB" sz="1800" b="1" kern="1200" noProof="0" dirty="0"/>
            <a:t>fish </a:t>
          </a:r>
          <a:r>
            <a:rPr lang="en-GB" sz="1000" b="1" kern="1200" noProof="0" dirty="0"/>
            <a:t>( </a:t>
          </a:r>
          <a:r>
            <a:rPr lang="en-GB" sz="1000" b="1" kern="1200" noProof="0" dirty="0">
              <a:effectLst/>
            </a:rPr>
            <a:t>Prohibited fish: certain tuna, eel, Victoria perch, pangasius, tilapia)</a:t>
          </a:r>
          <a:endParaRPr lang="en-GB" sz="1000" b="1" kern="1200" noProof="0" dirty="0"/>
        </a:p>
        <a:p>
          <a:pPr marL="0" marR="0" lvl="0" indent="0" algn="l" defTabSz="914400" eaLnBrk="1" fontAlgn="auto" latinLnBrk="0" hangingPunct="1">
            <a:lnSpc>
              <a:spcPct val="80000"/>
            </a:lnSpc>
            <a:spcBef>
              <a:spcPct val="0"/>
            </a:spcBef>
            <a:spcAft>
              <a:spcPts val="0"/>
            </a:spcAft>
            <a:buClrTx/>
            <a:buSzTx/>
            <a:buFontTx/>
            <a:buNone/>
            <a:tabLst/>
            <a:defRPr/>
          </a:pPr>
          <a:endParaRPr lang="nl-BE" sz="1800" kern="1200" dirty="0"/>
        </a:p>
        <a:p>
          <a:pPr marL="0" marR="0" lvl="0" indent="0" algn="l" defTabSz="914400" eaLnBrk="1" fontAlgn="auto" latinLnBrk="0" hangingPunct="1">
            <a:lnSpc>
              <a:spcPct val="80000"/>
            </a:lnSpc>
            <a:spcBef>
              <a:spcPct val="0"/>
            </a:spcBef>
            <a:spcAft>
              <a:spcPts val="0"/>
            </a:spcAft>
            <a:buClrTx/>
            <a:buSzTx/>
            <a:buFontTx/>
            <a:buNone/>
            <a:tabLst/>
            <a:defRPr/>
          </a:pPr>
          <a:r>
            <a:rPr lang="nl-BE" sz="1800" kern="1200" dirty="0"/>
            <a:t>Minimum 20% </a:t>
          </a:r>
          <a:r>
            <a:rPr lang="en-GB" sz="1800" kern="1200" noProof="0" dirty="0"/>
            <a:t>organic</a:t>
          </a:r>
          <a:endParaRPr lang="en-GB" sz="1800" b="1" kern="1200" noProof="0" dirty="0"/>
        </a:p>
        <a:p>
          <a:pPr marL="0" marR="0" lvl="0" indent="0" algn="l" defTabSz="914400" eaLnBrk="1" fontAlgn="auto" latinLnBrk="0" hangingPunct="1">
            <a:lnSpc>
              <a:spcPct val="80000"/>
            </a:lnSpc>
            <a:spcBef>
              <a:spcPct val="0"/>
            </a:spcBef>
            <a:spcAft>
              <a:spcPts val="0"/>
            </a:spcAft>
            <a:buClrTx/>
            <a:buSzTx/>
            <a:buFontTx/>
            <a:buNone/>
            <a:tabLst/>
            <a:defRPr/>
          </a:pPr>
          <a:endParaRPr lang="nl-BE" sz="1800" b="1" kern="1200" dirty="0"/>
        </a:p>
        <a:p>
          <a:pPr marL="0" marR="0" lvl="0" indent="0" algn="l" defTabSz="914400" eaLnBrk="1" fontAlgn="auto" latinLnBrk="0" hangingPunct="1">
            <a:lnSpc>
              <a:spcPct val="80000"/>
            </a:lnSpc>
            <a:spcBef>
              <a:spcPct val="0"/>
            </a:spcBef>
            <a:spcAft>
              <a:spcPts val="0"/>
            </a:spcAft>
            <a:buClrTx/>
            <a:buSzTx/>
            <a:buFontTx/>
            <a:buNone/>
            <a:tabLst/>
            <a:defRPr/>
          </a:pPr>
          <a:r>
            <a:rPr lang="en-GB" sz="1800" b="1" kern="1200" noProof="0" dirty="0"/>
            <a:t>Seasonal </a:t>
          </a:r>
          <a:r>
            <a:rPr lang="en-GB" sz="1800" b="0" kern="1200" noProof="0" dirty="0">
              <a:effectLst/>
            </a:rPr>
            <a:t>fruit and vegs</a:t>
          </a:r>
        </a:p>
        <a:p>
          <a:pPr marL="0" marR="0" lvl="0" indent="0" algn="l" defTabSz="914400" eaLnBrk="1" fontAlgn="auto" latinLnBrk="0" hangingPunct="1">
            <a:lnSpc>
              <a:spcPct val="80000"/>
            </a:lnSpc>
            <a:spcBef>
              <a:spcPct val="0"/>
            </a:spcBef>
            <a:spcAft>
              <a:spcPts val="0"/>
            </a:spcAft>
            <a:buClrTx/>
            <a:buSzTx/>
            <a:buFontTx/>
            <a:buNone/>
            <a:tabLst/>
            <a:defRPr/>
          </a:pPr>
          <a:endParaRPr lang="nl-BE" sz="1800" kern="1200" dirty="0"/>
        </a:p>
        <a:p>
          <a:pPr marL="0" marR="0" lvl="0" indent="0" algn="l" defTabSz="914400" eaLnBrk="1" fontAlgn="auto" latinLnBrk="0" hangingPunct="1">
            <a:lnSpc>
              <a:spcPct val="80000"/>
            </a:lnSpc>
            <a:spcBef>
              <a:spcPct val="0"/>
            </a:spcBef>
            <a:spcAft>
              <a:spcPts val="0"/>
            </a:spcAft>
            <a:buClrTx/>
            <a:buSzTx/>
            <a:buFontTx/>
            <a:buNone/>
            <a:tabLst/>
            <a:defRPr/>
          </a:pPr>
          <a:r>
            <a:rPr lang="nl-BE" sz="1800" kern="1200" dirty="0" err="1"/>
            <a:t>Circulationplan</a:t>
          </a:r>
          <a:r>
            <a:rPr lang="nl-BE" sz="1800" kern="1200" dirty="0"/>
            <a:t>/LEZ</a:t>
          </a:r>
          <a:endParaRPr lang="nl-BE" sz="1800" b="1" kern="1200" dirty="0"/>
        </a:p>
        <a:p>
          <a:pPr marL="0" marR="0" lvl="0" indent="0" algn="l" defTabSz="914400" eaLnBrk="1" fontAlgn="auto" latinLnBrk="0" hangingPunct="1">
            <a:lnSpc>
              <a:spcPct val="80000"/>
            </a:lnSpc>
            <a:spcBef>
              <a:spcPct val="0"/>
            </a:spcBef>
            <a:spcAft>
              <a:spcPts val="0"/>
            </a:spcAft>
            <a:buClrTx/>
            <a:buSzTx/>
            <a:buFontTx/>
            <a:buNone/>
            <a:tabLst/>
            <a:defRPr/>
          </a:pPr>
          <a:endParaRPr lang="nl-BE" sz="1800" b="1" kern="1200" dirty="0"/>
        </a:p>
        <a:p>
          <a:pPr marL="0" lvl="0" indent="0" algn="l" defTabSz="914400">
            <a:lnSpc>
              <a:spcPct val="80000"/>
            </a:lnSpc>
            <a:spcBef>
              <a:spcPct val="0"/>
            </a:spcBef>
            <a:spcAft>
              <a:spcPts val="0"/>
            </a:spcAft>
            <a:buNone/>
          </a:pPr>
          <a:r>
            <a:rPr lang="nl-BE" sz="1800" b="1" kern="1200" dirty="0" err="1"/>
            <a:t>Recyclable</a:t>
          </a:r>
          <a:r>
            <a:rPr lang="nl-BE" sz="1800" b="1" kern="1200" dirty="0"/>
            <a:t> </a:t>
          </a:r>
          <a:r>
            <a:rPr lang="nl-BE" sz="1800" b="0" kern="1200" dirty="0" err="1"/>
            <a:t>packaging</a:t>
          </a:r>
          <a:endParaRPr lang="en-GB" sz="1800" b="0" kern="1200" noProof="0" dirty="0"/>
        </a:p>
        <a:p>
          <a:pPr marL="0" lvl="0" indent="0" algn="l" defTabSz="914400">
            <a:lnSpc>
              <a:spcPct val="80000"/>
            </a:lnSpc>
            <a:spcBef>
              <a:spcPct val="0"/>
            </a:spcBef>
            <a:spcAft>
              <a:spcPts val="0"/>
            </a:spcAft>
            <a:buNone/>
          </a:pPr>
          <a:endParaRPr lang="nl-BE" sz="1800" kern="1200" dirty="0"/>
        </a:p>
        <a:p>
          <a:pPr marL="0" lvl="0" indent="0" algn="l" defTabSz="914400">
            <a:lnSpc>
              <a:spcPct val="80000"/>
            </a:lnSpc>
            <a:spcBef>
              <a:spcPct val="0"/>
            </a:spcBef>
            <a:spcAft>
              <a:spcPts val="0"/>
            </a:spcAft>
            <a:buNone/>
          </a:pPr>
          <a:r>
            <a:rPr lang="en-GB" sz="1800" kern="1200" noProof="0" dirty="0"/>
            <a:t>Traceability</a:t>
          </a:r>
        </a:p>
        <a:p>
          <a:pPr marL="0" lvl="0" indent="0" algn="l" defTabSz="914400">
            <a:lnSpc>
              <a:spcPct val="80000"/>
            </a:lnSpc>
            <a:spcBef>
              <a:spcPct val="0"/>
            </a:spcBef>
            <a:spcAft>
              <a:spcPts val="0"/>
            </a:spcAft>
            <a:buNone/>
          </a:pPr>
          <a:endParaRPr lang="en-GB" sz="1800" kern="1200" noProof="0" dirty="0"/>
        </a:p>
        <a:p>
          <a:pPr marL="0" lvl="0" indent="0" algn="l" defTabSz="914400">
            <a:lnSpc>
              <a:spcPct val="80000"/>
            </a:lnSpc>
            <a:spcBef>
              <a:spcPct val="0"/>
            </a:spcBef>
            <a:spcAft>
              <a:spcPts val="0"/>
            </a:spcAft>
            <a:buNone/>
          </a:pPr>
          <a:r>
            <a:rPr lang="en-GB" sz="1800" kern="1200" noProof="0" dirty="0"/>
            <a:t>Decline</a:t>
          </a:r>
          <a:r>
            <a:rPr lang="nl-BE" sz="1800" kern="1200" dirty="0"/>
            <a:t> </a:t>
          </a:r>
          <a:r>
            <a:rPr lang="nl-BE" sz="1800" b="1" kern="1200" dirty="0"/>
            <a:t>footprint</a:t>
          </a:r>
        </a:p>
        <a:p>
          <a:pPr lvl="0" algn="l" defTabSz="800100">
            <a:lnSpc>
              <a:spcPct val="90000"/>
            </a:lnSpc>
            <a:spcBef>
              <a:spcPct val="0"/>
            </a:spcBef>
            <a:spcAft>
              <a:spcPct val="35000"/>
            </a:spcAft>
            <a:buNone/>
          </a:pPr>
          <a:endParaRPr lang="nl-BE" sz="1200" kern="1200" dirty="0"/>
        </a:p>
      </dsp:txBody>
      <dsp:txXfrm>
        <a:off x="3170960" y="1379331"/>
        <a:ext cx="2572426" cy="4399197"/>
      </dsp:txXfrm>
    </dsp:sp>
    <dsp:sp modelId="{07324207-A429-485E-9D47-5D3E56308027}">
      <dsp:nvSpPr>
        <dsp:cNvPr id="0" name=""/>
        <dsp:cNvSpPr/>
      </dsp:nvSpPr>
      <dsp:spPr>
        <a:xfrm>
          <a:off x="3528389" y="361973"/>
          <a:ext cx="1137232" cy="1100968"/>
        </a:xfrm>
        <a:prstGeom prst="ellipse">
          <a:avLst/>
        </a:prstGeom>
        <a:blipFill rotWithShape="0">
          <a:blip xmlns:r="http://schemas.openxmlformats.org/officeDocument/2006/relationships" r:embed="rId2"/>
          <a:stretch>
            <a:fillRect/>
          </a:stretch>
        </a:blip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nl-BE" sz="2400" b="1" kern="1200" dirty="0"/>
        </a:p>
      </dsp:txBody>
      <dsp:txXfrm>
        <a:off x="3694933" y="523206"/>
        <a:ext cx="804144" cy="778502"/>
      </dsp:txXfrm>
    </dsp:sp>
    <dsp:sp modelId="{40ECCD04-AA1C-4CF7-82E5-4236DCA7F64F}">
      <dsp:nvSpPr>
        <dsp:cNvPr id="0" name=""/>
        <dsp:cNvSpPr/>
      </dsp:nvSpPr>
      <dsp:spPr>
        <a:xfrm>
          <a:off x="6020443" y="1644053"/>
          <a:ext cx="2640573" cy="3354818"/>
        </a:xfrm>
        <a:prstGeom prst="rect">
          <a:avLst/>
        </a:prstGeom>
        <a:solidFill>
          <a:srgbClr val="95C11F">
            <a:alpha val="25000"/>
          </a:srgbClr>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nl-BE" sz="1800" kern="1200" dirty="0"/>
            <a:t>Price </a:t>
          </a:r>
          <a:r>
            <a:rPr lang="en-GB" sz="1800" b="1" kern="1200" noProof="0" dirty="0" err="1"/>
            <a:t>transparancy</a:t>
          </a:r>
          <a:endParaRPr lang="en-GB" sz="1800" b="1" kern="1200" noProof="0" dirty="0"/>
        </a:p>
        <a:p>
          <a:pPr marL="0" lvl="0" indent="0" algn="l" defTabSz="800100">
            <a:lnSpc>
              <a:spcPct val="90000"/>
            </a:lnSpc>
            <a:spcBef>
              <a:spcPct val="0"/>
            </a:spcBef>
            <a:spcAft>
              <a:spcPct val="35000"/>
            </a:spcAft>
            <a:buNone/>
          </a:pPr>
          <a:r>
            <a:rPr lang="nl-BE" sz="1800" kern="1200" dirty="0"/>
            <a:t>No extra </a:t>
          </a:r>
          <a:r>
            <a:rPr lang="en-GB" sz="1800" b="1" kern="1200" noProof="0" dirty="0" err="1"/>
            <a:t>kost</a:t>
          </a:r>
          <a:endParaRPr lang="en-GB" sz="1800" b="1" kern="1200" noProof="0" dirty="0"/>
        </a:p>
        <a:p>
          <a:pPr marL="0" lvl="0" indent="0" algn="l" defTabSz="800100">
            <a:lnSpc>
              <a:spcPct val="90000"/>
            </a:lnSpc>
            <a:spcBef>
              <a:spcPct val="0"/>
            </a:spcBef>
            <a:spcAft>
              <a:spcPct val="35000"/>
            </a:spcAft>
            <a:buNone/>
          </a:pPr>
          <a:r>
            <a:rPr lang="nl-BE" sz="1800" b="1" kern="1200" dirty="0"/>
            <a:t>Support </a:t>
          </a:r>
          <a:r>
            <a:rPr lang="en-GB" sz="1800" b="1" kern="1200" noProof="0" dirty="0"/>
            <a:t>organic </a:t>
          </a:r>
          <a:r>
            <a:rPr lang="en-GB" sz="1800" b="0" kern="1200" noProof="0" dirty="0"/>
            <a:t>Supplier/producer</a:t>
          </a:r>
        </a:p>
        <a:p>
          <a:pPr marL="0" lvl="0" indent="0" algn="l" defTabSz="800100">
            <a:lnSpc>
              <a:spcPct val="90000"/>
            </a:lnSpc>
            <a:spcBef>
              <a:spcPct val="0"/>
            </a:spcBef>
            <a:spcAft>
              <a:spcPct val="35000"/>
            </a:spcAft>
            <a:buNone/>
          </a:pPr>
          <a:r>
            <a:rPr lang="nl-BE" sz="1800" b="1" kern="1200" dirty="0"/>
            <a:t>Support fair </a:t>
          </a:r>
          <a:r>
            <a:rPr lang="nl-BE" sz="1800" b="1" kern="1200" dirty="0" err="1"/>
            <a:t>trade</a:t>
          </a:r>
          <a:r>
            <a:rPr lang="nl-BE" sz="1800" kern="1200" dirty="0"/>
            <a:t> </a:t>
          </a:r>
          <a:r>
            <a:rPr lang="en-GB" sz="1800" kern="1200" noProof="0" dirty="0"/>
            <a:t>producers/suppliers</a:t>
          </a:r>
        </a:p>
        <a:p>
          <a:pPr marL="0" lvl="0" indent="0" algn="l" defTabSz="800100">
            <a:lnSpc>
              <a:spcPct val="90000"/>
            </a:lnSpc>
            <a:spcBef>
              <a:spcPct val="0"/>
            </a:spcBef>
            <a:spcAft>
              <a:spcPct val="35000"/>
            </a:spcAft>
            <a:buNone/>
          </a:pPr>
          <a:r>
            <a:rPr lang="nl-BE" sz="1800" kern="1200" dirty="0"/>
            <a:t>Smart </a:t>
          </a:r>
          <a:r>
            <a:rPr lang="nl-BE" sz="1800" b="1" kern="1200" dirty="0"/>
            <a:t>menu</a:t>
          </a:r>
          <a:r>
            <a:rPr lang="nl-BE" sz="1800" kern="1200" dirty="0"/>
            <a:t>planning</a:t>
          </a:r>
        </a:p>
        <a:p>
          <a:pPr marL="0" lvl="0" indent="0" algn="l" defTabSz="800100">
            <a:lnSpc>
              <a:spcPct val="90000"/>
            </a:lnSpc>
            <a:spcBef>
              <a:spcPct val="0"/>
            </a:spcBef>
            <a:spcAft>
              <a:spcPct val="35000"/>
            </a:spcAft>
            <a:buNone/>
          </a:pPr>
          <a:r>
            <a:rPr lang="nl-BE" sz="1800" kern="1200" dirty="0"/>
            <a:t>Short </a:t>
          </a:r>
          <a:r>
            <a:rPr lang="nl-BE" sz="1800" kern="1200" dirty="0" err="1"/>
            <a:t>suply</a:t>
          </a:r>
          <a:r>
            <a:rPr lang="nl-BE" sz="1800" kern="1200" dirty="0"/>
            <a:t> chain</a:t>
          </a:r>
        </a:p>
      </dsp:txBody>
      <dsp:txXfrm>
        <a:off x="6442935" y="1644053"/>
        <a:ext cx="2218081" cy="3354818"/>
      </dsp:txXfrm>
    </dsp:sp>
    <dsp:sp modelId="{C4FEB0C7-5F04-4032-B3F6-3FFDF98CA3D4}">
      <dsp:nvSpPr>
        <dsp:cNvPr id="0" name=""/>
        <dsp:cNvSpPr/>
      </dsp:nvSpPr>
      <dsp:spPr>
        <a:xfrm>
          <a:off x="6781887" y="606868"/>
          <a:ext cx="1269877" cy="1147976"/>
        </a:xfrm>
        <a:prstGeom prst="ellipse">
          <a:avLst/>
        </a:prstGeom>
        <a:blipFill rotWithShape="0">
          <a:blip xmlns:r="http://schemas.openxmlformats.org/officeDocument/2006/relationships" r:embed="rId3"/>
          <a:stretch>
            <a:fillRect/>
          </a:stretch>
        </a:blip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578100">
            <a:lnSpc>
              <a:spcPct val="90000"/>
            </a:lnSpc>
            <a:spcBef>
              <a:spcPct val="0"/>
            </a:spcBef>
            <a:spcAft>
              <a:spcPct val="35000"/>
            </a:spcAft>
            <a:buNone/>
          </a:pPr>
          <a:endParaRPr lang="nl-BE" sz="5800" kern="1200" dirty="0"/>
        </a:p>
      </dsp:txBody>
      <dsp:txXfrm>
        <a:off x="6967856" y="774985"/>
        <a:ext cx="897939" cy="811742"/>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Afbeelding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168" y="9686137"/>
            <a:ext cx="5780890" cy="208975"/>
          </a:xfrm>
          <a:prstGeom prst="rect">
            <a:avLst/>
          </a:prstGeom>
        </p:spPr>
      </p:pic>
      <p:sp>
        <p:nvSpPr>
          <p:cNvPr id="4" name="Tijdelijke aanduiding voor voettekst 3"/>
          <p:cNvSpPr>
            <a:spLocks noGrp="1"/>
          </p:cNvSpPr>
          <p:nvPr>
            <p:ph type="ftr" sz="quarter" idx="2"/>
          </p:nvPr>
        </p:nvSpPr>
        <p:spPr>
          <a:xfrm>
            <a:off x="1296842" y="9778835"/>
            <a:ext cx="4294940" cy="144300"/>
          </a:xfrm>
          <a:prstGeom prst="rect">
            <a:avLst/>
          </a:prstGeom>
        </p:spPr>
        <p:txBody>
          <a:bodyPr vert="horz" lIns="0" tIns="0" rIns="0" bIns="0" rtlCol="0" anchor="t" anchorCtr="0"/>
          <a:lstStyle>
            <a:lvl1pPr algn="l">
              <a:defRPr sz="1100"/>
            </a:lvl1pPr>
          </a:lstStyle>
          <a:p>
            <a:endParaRPr lang="nl-BE" sz="800" dirty="0"/>
          </a:p>
        </p:txBody>
      </p:sp>
      <p:sp>
        <p:nvSpPr>
          <p:cNvPr id="3" name="Tijdelijke aanduiding voor datum 2"/>
          <p:cNvSpPr>
            <a:spLocks noGrp="1"/>
          </p:cNvSpPr>
          <p:nvPr>
            <p:ph type="dt" sz="quarter" idx="1"/>
          </p:nvPr>
        </p:nvSpPr>
        <p:spPr>
          <a:xfrm>
            <a:off x="462159" y="9778835"/>
            <a:ext cx="811642" cy="144300"/>
          </a:xfrm>
          <a:prstGeom prst="rect">
            <a:avLst/>
          </a:prstGeom>
        </p:spPr>
        <p:txBody>
          <a:bodyPr vert="horz" lIns="0" tIns="0" rIns="0" bIns="0" rtlCol="0" anchor="t" anchorCtr="0"/>
          <a:lstStyle>
            <a:lvl1pPr algn="r">
              <a:defRPr sz="1100"/>
            </a:lvl1pPr>
          </a:lstStyle>
          <a:p>
            <a:pPr algn="l"/>
            <a:fld id="{B709A81D-1E7A-488D-9167-F7FF60494685}" type="datetime4">
              <a:rPr lang="nl-BE" sz="800"/>
              <a:t>14 juni 2022</a:t>
            </a:fld>
            <a:endParaRPr lang="nl-BE" sz="800" dirty="0"/>
          </a:p>
        </p:txBody>
      </p:sp>
      <p:sp>
        <p:nvSpPr>
          <p:cNvPr id="5" name="Tijdelijke aanduiding voor dianummer 4"/>
          <p:cNvSpPr>
            <a:spLocks noGrp="1"/>
          </p:cNvSpPr>
          <p:nvPr>
            <p:ph type="sldNum" sz="quarter" idx="3"/>
          </p:nvPr>
        </p:nvSpPr>
        <p:spPr>
          <a:xfrm>
            <a:off x="5878985" y="9778835"/>
            <a:ext cx="324162" cy="144300"/>
          </a:xfrm>
          <a:prstGeom prst="rect">
            <a:avLst/>
          </a:prstGeom>
        </p:spPr>
        <p:txBody>
          <a:bodyPr vert="horz" lIns="0" tIns="0" rIns="0" bIns="0" rtlCol="0" anchor="t" anchorCtr="0"/>
          <a:lstStyle>
            <a:lvl1pPr algn="r">
              <a:defRPr sz="1100"/>
            </a:lvl1pPr>
          </a:lstStyle>
          <a:p>
            <a:pPr algn="ctr"/>
            <a:fld id="{348D9AF8-2C9C-4335-AE47-A4DB39694F83}" type="slidenum">
              <a:rPr lang="nl-BE" sz="800"/>
              <a:pPr algn="ctr"/>
              <a:t>‹nr.›</a:t>
            </a:fld>
            <a:endParaRPr lang="nl-BE" sz="800" dirty="0"/>
          </a:p>
        </p:txBody>
      </p:sp>
    </p:spTree>
    <p:extLst>
      <p:ext uri="{BB962C8B-B14F-4D97-AF65-F5344CB8AC3E}">
        <p14:creationId xmlns:p14="http://schemas.microsoft.com/office/powerpoint/2010/main" val="1133156102"/>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Afbeelding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168" y="9687432"/>
            <a:ext cx="5780890" cy="208975"/>
          </a:xfrm>
          <a:prstGeom prst="rect">
            <a:avLst/>
          </a:prstGeom>
        </p:spPr>
      </p:pic>
      <p:sp>
        <p:nvSpPr>
          <p:cNvPr id="3" name="Tijdelijke aanduiding voor datum 2"/>
          <p:cNvSpPr>
            <a:spLocks noGrp="1"/>
          </p:cNvSpPr>
          <p:nvPr>
            <p:ph type="dt" idx="1"/>
          </p:nvPr>
        </p:nvSpPr>
        <p:spPr>
          <a:xfrm>
            <a:off x="462895" y="9779933"/>
            <a:ext cx="811642" cy="144300"/>
          </a:xfrm>
          <a:prstGeom prst="rect">
            <a:avLst/>
          </a:prstGeom>
        </p:spPr>
        <p:txBody>
          <a:bodyPr vert="horz" lIns="0" tIns="0" rIns="0" bIns="0" rtlCol="0" anchor="t" anchorCtr="0"/>
          <a:lstStyle>
            <a:lvl1pPr algn="l">
              <a:defRPr sz="800"/>
            </a:lvl1pPr>
          </a:lstStyle>
          <a:p>
            <a:fld id="{2EB3BF43-1DDF-4733-9BCC-6C447F5A527B}" type="datetime4">
              <a:rPr lang="nl-BE" smtClean="0"/>
              <a:t>14 juni 2022</a:t>
            </a:fld>
            <a:endParaRPr lang="nl-BE" dirty="0"/>
          </a:p>
        </p:txBody>
      </p:sp>
      <p:sp>
        <p:nvSpPr>
          <p:cNvPr id="4" name="Tijdelijke aanduiding voor dia-afbeelding 3"/>
          <p:cNvSpPr>
            <a:spLocks noGrp="1" noRot="1" noChangeAspect="1"/>
          </p:cNvSpPr>
          <p:nvPr>
            <p:ph type="sldImg" idx="2"/>
          </p:nvPr>
        </p:nvSpPr>
        <p:spPr>
          <a:xfrm>
            <a:off x="854075" y="744538"/>
            <a:ext cx="4960938" cy="3721100"/>
          </a:xfrm>
          <a:prstGeom prst="rect">
            <a:avLst/>
          </a:prstGeom>
          <a:noFill/>
          <a:ln w="12700">
            <a:solidFill>
              <a:prstClr val="black"/>
            </a:solidFill>
          </a:ln>
        </p:spPr>
        <p:txBody>
          <a:bodyPr vert="horz" lIns="98423" tIns="49211" rIns="98423" bIns="49211" rtlCol="0" anchor="ctr"/>
          <a:lstStyle/>
          <a:p>
            <a:endParaRPr lang="nl-BE"/>
          </a:p>
        </p:txBody>
      </p:sp>
      <p:sp>
        <p:nvSpPr>
          <p:cNvPr id="5" name="Tijdelijke aanduiding voor notities 4"/>
          <p:cNvSpPr>
            <a:spLocks noGrp="1"/>
          </p:cNvSpPr>
          <p:nvPr>
            <p:ph type="body" sz="quarter" idx="3"/>
          </p:nvPr>
        </p:nvSpPr>
        <p:spPr>
          <a:xfrm>
            <a:off x="666909" y="4715153"/>
            <a:ext cx="5335270" cy="4466987"/>
          </a:xfrm>
          <a:prstGeom prst="rect">
            <a:avLst/>
          </a:prstGeom>
        </p:spPr>
        <p:txBody>
          <a:bodyPr vert="horz" lIns="98423" tIns="49211" rIns="98423" bIns="49211" rtlCol="0"/>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6" name="Tijdelijke aanduiding voor voettekst 5"/>
          <p:cNvSpPr>
            <a:spLocks noGrp="1"/>
          </p:cNvSpPr>
          <p:nvPr>
            <p:ph type="ftr" sz="quarter" idx="4"/>
          </p:nvPr>
        </p:nvSpPr>
        <p:spPr>
          <a:xfrm>
            <a:off x="1295180" y="9779933"/>
            <a:ext cx="4294940" cy="144300"/>
          </a:xfrm>
          <a:prstGeom prst="rect">
            <a:avLst/>
          </a:prstGeom>
        </p:spPr>
        <p:txBody>
          <a:bodyPr vert="horz" lIns="0" tIns="0" rIns="0" bIns="0" rtlCol="0" anchor="t" anchorCtr="0"/>
          <a:lstStyle>
            <a:lvl1pPr algn="l">
              <a:defRPr sz="800"/>
            </a:lvl1pPr>
          </a:lstStyle>
          <a:p>
            <a:endParaRPr lang="nl-BE" dirty="0"/>
          </a:p>
        </p:txBody>
      </p:sp>
      <p:sp>
        <p:nvSpPr>
          <p:cNvPr id="7" name="Tijdelijke aanduiding voor dianummer 6"/>
          <p:cNvSpPr>
            <a:spLocks noGrp="1"/>
          </p:cNvSpPr>
          <p:nvPr>
            <p:ph type="sldNum" sz="quarter" idx="5"/>
          </p:nvPr>
        </p:nvSpPr>
        <p:spPr>
          <a:xfrm>
            <a:off x="5879830" y="9779933"/>
            <a:ext cx="325087" cy="144300"/>
          </a:xfrm>
          <a:prstGeom prst="rect">
            <a:avLst/>
          </a:prstGeom>
        </p:spPr>
        <p:txBody>
          <a:bodyPr vert="horz" lIns="0" tIns="0" rIns="0" bIns="0" rtlCol="0" anchor="t" anchorCtr="0"/>
          <a:lstStyle>
            <a:lvl1pPr algn="ctr">
              <a:defRPr sz="800"/>
            </a:lvl1pPr>
          </a:lstStyle>
          <a:p>
            <a:fld id="{24401317-CE84-480F-99E9-54BF3FD44E2B}" type="slidenum">
              <a:rPr lang="nl-BE" smtClean="0"/>
              <a:pPr/>
              <a:t>‹nr.›</a:t>
            </a:fld>
            <a:endParaRPr lang="nl-BE" dirty="0"/>
          </a:p>
        </p:txBody>
      </p:sp>
    </p:spTree>
    <p:extLst>
      <p:ext uri="{BB962C8B-B14F-4D97-AF65-F5344CB8AC3E}">
        <p14:creationId xmlns:p14="http://schemas.microsoft.com/office/powerpoint/2010/main" val="1060523552"/>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atum 3"/>
          <p:cNvSpPr>
            <a:spLocks noGrp="1"/>
          </p:cNvSpPr>
          <p:nvPr>
            <p:ph type="dt" idx="1"/>
          </p:nvPr>
        </p:nvSpPr>
        <p:spPr/>
        <p:txBody>
          <a:bodyPr/>
          <a:lstStyle/>
          <a:p>
            <a:fld id="{2EB3BF43-1DDF-4733-9BCC-6C447F5A527B}" type="datetime4">
              <a:rPr lang="nl-BE" smtClean="0"/>
              <a:t>14 juni 2022</a:t>
            </a:fld>
            <a:endParaRPr lang="nl-BE" dirty="0"/>
          </a:p>
        </p:txBody>
      </p:sp>
      <p:sp>
        <p:nvSpPr>
          <p:cNvPr id="5" name="Tijdelijke aanduiding voor voettekst 4"/>
          <p:cNvSpPr>
            <a:spLocks noGrp="1"/>
          </p:cNvSpPr>
          <p:nvPr>
            <p:ph type="ftr" sz="quarter" idx="4"/>
          </p:nvPr>
        </p:nvSpPr>
        <p:spPr/>
        <p:txBody>
          <a:bodyPr/>
          <a:lstStyle/>
          <a:p>
            <a:endParaRPr lang="nl-BE" dirty="0"/>
          </a:p>
        </p:txBody>
      </p:sp>
      <p:sp>
        <p:nvSpPr>
          <p:cNvPr id="6" name="Tijdelijke aanduiding voor dianummer 5"/>
          <p:cNvSpPr>
            <a:spLocks noGrp="1"/>
          </p:cNvSpPr>
          <p:nvPr>
            <p:ph type="sldNum" sz="quarter" idx="5"/>
          </p:nvPr>
        </p:nvSpPr>
        <p:spPr/>
        <p:txBody>
          <a:bodyPr/>
          <a:lstStyle/>
          <a:p>
            <a:fld id="{24401317-CE84-480F-99E9-54BF3FD44E2B}" type="slidenum">
              <a:rPr lang="nl-BE" smtClean="0"/>
              <a:pPr/>
              <a:t>1</a:t>
            </a:fld>
            <a:endParaRPr lang="nl-BE" dirty="0"/>
          </a:p>
        </p:txBody>
      </p:sp>
    </p:spTree>
    <p:extLst>
      <p:ext uri="{BB962C8B-B14F-4D97-AF65-F5344CB8AC3E}">
        <p14:creationId xmlns:p14="http://schemas.microsoft.com/office/powerpoint/2010/main" val="2988232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1D62C-C7ED-4D0E-8F12-B40272A00403}" type="slidenum">
              <a:rPr kumimoji="0" lang="nl-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5032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endParaRPr lang="nl-BE" dirty="0"/>
          </a:p>
        </p:txBody>
      </p:sp>
      <p:sp>
        <p:nvSpPr>
          <p:cNvPr id="4" name="Tijdelijke aanduiding voor datum 3"/>
          <p:cNvSpPr>
            <a:spLocks noGrp="1"/>
          </p:cNvSpPr>
          <p:nvPr>
            <p:ph type="dt" idx="1"/>
          </p:nvPr>
        </p:nvSpPr>
        <p:spPr/>
        <p:txBody>
          <a:bodyPr/>
          <a:lstStyle/>
          <a:p>
            <a:fld id="{2EB3BF43-1DDF-4733-9BCC-6C447F5A527B}" type="datetime4">
              <a:rPr lang="nl-BE" smtClean="0"/>
              <a:t>14 juni 2022</a:t>
            </a:fld>
            <a:endParaRPr lang="nl-BE" dirty="0"/>
          </a:p>
        </p:txBody>
      </p:sp>
      <p:sp>
        <p:nvSpPr>
          <p:cNvPr id="5" name="Tijdelijke aanduiding voor voettekst 4"/>
          <p:cNvSpPr>
            <a:spLocks noGrp="1"/>
          </p:cNvSpPr>
          <p:nvPr>
            <p:ph type="ftr" sz="quarter" idx="4"/>
          </p:nvPr>
        </p:nvSpPr>
        <p:spPr/>
        <p:txBody>
          <a:bodyPr/>
          <a:lstStyle/>
          <a:p>
            <a:endParaRPr lang="nl-BE" dirty="0"/>
          </a:p>
        </p:txBody>
      </p:sp>
      <p:sp>
        <p:nvSpPr>
          <p:cNvPr id="6" name="Tijdelijke aanduiding voor dianummer 5"/>
          <p:cNvSpPr>
            <a:spLocks noGrp="1"/>
          </p:cNvSpPr>
          <p:nvPr>
            <p:ph type="sldNum" sz="quarter" idx="5"/>
          </p:nvPr>
        </p:nvSpPr>
        <p:spPr/>
        <p:txBody>
          <a:bodyPr/>
          <a:lstStyle/>
          <a:p>
            <a:fld id="{24401317-CE84-480F-99E9-54BF3FD44E2B}" type="slidenum">
              <a:rPr lang="nl-BE" smtClean="0"/>
              <a:pPr/>
              <a:t>3</a:t>
            </a:fld>
            <a:endParaRPr lang="nl-BE" dirty="0"/>
          </a:p>
        </p:txBody>
      </p:sp>
    </p:spTree>
    <p:extLst>
      <p:ext uri="{BB962C8B-B14F-4D97-AF65-F5344CB8AC3E}">
        <p14:creationId xmlns:p14="http://schemas.microsoft.com/office/powerpoint/2010/main" val="2268018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noProof="0" dirty="0"/>
              <a:t>We try to think more circular. We use 4 pillars to focus on. It is a new (old) way of thinking. We notice a lot of ideas, but upscaling is a challenge and a lot is very experimental. </a:t>
            </a:r>
            <a:endParaRPr lang="en-GB" baseline="0" noProof="0" dirty="0"/>
          </a:p>
          <a:p>
            <a:r>
              <a:rPr lang="en-GB" baseline="0" noProof="0" dirty="0"/>
              <a:t>-Production: how, where, under what circumstances, </a:t>
            </a:r>
            <a:r>
              <a:rPr lang="en-GB" baseline="0" noProof="0" dirty="0" err="1"/>
              <a:t>tracebility</a:t>
            </a:r>
            <a:r>
              <a:rPr lang="en-GB" baseline="0" noProof="0" dirty="0"/>
              <a:t>, how far up the </a:t>
            </a:r>
            <a:r>
              <a:rPr lang="en-GB" baseline="0" noProof="0" dirty="0" err="1"/>
              <a:t>foodchain</a:t>
            </a:r>
            <a:r>
              <a:rPr lang="en-GB" baseline="0" noProof="0" dirty="0"/>
              <a:t> you go to identify and regulate</a:t>
            </a:r>
          </a:p>
          <a:p>
            <a:r>
              <a:rPr lang="en-GB" baseline="0" noProof="0" dirty="0"/>
              <a:t>-Distribution: </a:t>
            </a:r>
            <a:r>
              <a:rPr lang="en-GB" baseline="0" noProof="0" dirty="0" err="1"/>
              <a:t>foodmiles</a:t>
            </a:r>
            <a:r>
              <a:rPr lang="en-GB" baseline="0" noProof="0" dirty="0"/>
              <a:t>, sort transport, impact</a:t>
            </a:r>
          </a:p>
          <a:p>
            <a:r>
              <a:rPr lang="en-GB" baseline="0" noProof="0" dirty="0"/>
              <a:t>-consumption: how sustainable is our diet, impact</a:t>
            </a:r>
          </a:p>
          <a:p>
            <a:r>
              <a:rPr lang="en-GB" baseline="0" noProof="0" dirty="0"/>
              <a:t>-Waste management: how much waste during production, distribution and consumption, cause and actions to take</a:t>
            </a:r>
          </a:p>
          <a:p>
            <a:endParaRPr lang="en-GB" noProof="0" dirty="0"/>
          </a:p>
          <a:p>
            <a:endParaRPr lang="nl-BE" dirty="0"/>
          </a:p>
        </p:txBody>
      </p:sp>
      <p:sp>
        <p:nvSpPr>
          <p:cNvPr id="4" name="Tijdelijke aanduiding voor dianummer 3"/>
          <p:cNvSpPr>
            <a:spLocks noGrp="1"/>
          </p:cNvSpPr>
          <p:nvPr>
            <p:ph type="sldNum" sz="quarter" idx="10"/>
          </p:nvPr>
        </p:nvSpPr>
        <p:spPr/>
        <p:txBody>
          <a:bodyPr/>
          <a:lstStyle/>
          <a:p>
            <a:fld id="{49E1D62C-C7ED-4D0E-8F12-B40272A00403}" type="slidenum">
              <a:rPr lang="nl-BE" smtClean="0"/>
              <a:t>4</a:t>
            </a:fld>
            <a:endParaRPr lang="nl-BE"/>
          </a:p>
        </p:txBody>
      </p:sp>
    </p:spTree>
    <p:extLst>
      <p:ext uri="{BB962C8B-B14F-4D97-AF65-F5344CB8AC3E}">
        <p14:creationId xmlns:p14="http://schemas.microsoft.com/office/powerpoint/2010/main" val="2736906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64146" indent="-164146">
              <a:buFont typeface="Arial" panose="020B0604020202020204" pitchFamily="34" charset="0"/>
              <a:buChar char="•"/>
            </a:pPr>
            <a:r>
              <a:rPr lang="en-US" sz="1200" dirty="0"/>
              <a:t>Short and sustainable food chain</a:t>
            </a:r>
            <a:br>
              <a:rPr lang="en-US" sz="1200" dirty="0"/>
            </a:br>
            <a:r>
              <a:rPr lang="en-US" sz="1200" dirty="0"/>
              <a:t>The local producer sells his products as directly as possible to the customer. This gives the consumer more feeling for where their food comes from. Farmers, residents and users participate in sustainable urban agriculture.</a:t>
            </a:r>
          </a:p>
          <a:p>
            <a:pPr marL="164146" indent="-164146">
              <a:buFont typeface="Arial" panose="020B0604020202020204" pitchFamily="34" charset="0"/>
              <a:buChar char="•"/>
            </a:pPr>
            <a:r>
              <a:rPr lang="en-US" sz="1200" dirty="0"/>
              <a:t>Everyone eats sustainably</a:t>
            </a:r>
            <a:br>
              <a:rPr lang="en-US" sz="1200" dirty="0"/>
            </a:br>
            <a:r>
              <a:rPr lang="en-US" sz="1200" dirty="0"/>
              <a:t>Food is a powerful theme to bring people together around. Initiatives around food can provide better social cohesion and employment. We also focus on access to sustainable, healthy food for all and more sustainable eating </a:t>
            </a:r>
            <a:r>
              <a:rPr lang="en-US" sz="1200" dirty="0" err="1"/>
              <a:t>behaviour</a:t>
            </a:r>
            <a:r>
              <a:rPr lang="en-US" sz="1200" dirty="0"/>
              <a:t> (local, seasonal, organic, vegetarian or fair trade).</a:t>
            </a:r>
          </a:p>
          <a:p>
            <a:pPr marL="164146" indent="-164146">
              <a:buFont typeface="Arial" panose="020B0604020202020204" pitchFamily="34" charset="0"/>
              <a:buChar char="•"/>
            </a:pPr>
            <a:r>
              <a:rPr lang="en-US" sz="1200" dirty="0"/>
              <a:t>Nothing goes to waste</a:t>
            </a:r>
            <a:br>
              <a:rPr lang="en-US" sz="1200" dirty="0"/>
            </a:br>
            <a:r>
              <a:rPr lang="en-US" sz="1200" dirty="0"/>
              <a:t>One third of our produced food today still ends up on the rubbish heap, such as the less beautiful vegetables. By looking for a market for surplus food and giving inhabitants tips for conscious purchasing, optimum food storage and processing, Ghent wants to reduce the amount of food waste. When food does become waste, it can still be put to clever use. This can be done by making compost from VGF waste or by having food waste collected separately for processing.</a:t>
            </a:r>
            <a:endParaRPr lang="nl-BE" dirty="0"/>
          </a:p>
        </p:txBody>
      </p:sp>
      <p:sp>
        <p:nvSpPr>
          <p:cNvPr id="4" name="Tijdelijke aanduiding voor dianummer 3"/>
          <p:cNvSpPr>
            <a:spLocks noGrp="1"/>
          </p:cNvSpPr>
          <p:nvPr>
            <p:ph type="sldNum" sz="quarter" idx="5"/>
          </p:nvPr>
        </p:nvSpPr>
        <p:spPr/>
        <p:txBody>
          <a:bodyPr/>
          <a:lstStyle/>
          <a:p>
            <a:fld id="{49E1D62C-C7ED-4D0E-8F12-B40272A00403}" type="slidenum">
              <a:rPr lang="nl-BE" smtClean="0"/>
              <a:t>5</a:t>
            </a:fld>
            <a:endParaRPr lang="nl-BE"/>
          </a:p>
        </p:txBody>
      </p:sp>
    </p:spTree>
    <p:extLst>
      <p:ext uri="{BB962C8B-B14F-4D97-AF65-F5344CB8AC3E}">
        <p14:creationId xmlns:p14="http://schemas.microsoft.com/office/powerpoint/2010/main" val="3810292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baseline="0" dirty="0"/>
          </a:p>
        </p:txBody>
      </p:sp>
      <p:sp>
        <p:nvSpPr>
          <p:cNvPr id="4" name="Tijdelijke aanduiding voor dianummer 3"/>
          <p:cNvSpPr>
            <a:spLocks noGrp="1"/>
          </p:cNvSpPr>
          <p:nvPr>
            <p:ph type="sldNum" sz="quarter" idx="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9E1D62C-C7ED-4D0E-8F12-B40272A00403}" type="slidenum">
              <a:rPr kumimoji="0" lang="nl-BE" sz="800" b="0" i="0" u="none" strike="noStrike" kern="1200" cap="none" spc="0" normalizeH="0" baseline="0" noProof="0" smtClean="0">
                <a:ln>
                  <a:noFill/>
                </a:ln>
                <a:solidFill>
                  <a:prstClr val="black"/>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nl-BE" sz="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4899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1" defTabSz="875447">
              <a:defRPr/>
            </a:pPr>
            <a:r>
              <a:rPr lang="en-GB" noProof="0" dirty="0"/>
              <a:t>Translation of the strategy to useable main principles. </a:t>
            </a:r>
          </a:p>
          <a:p>
            <a:pPr marL="0" lvl="1" defTabSz="875447">
              <a:defRPr/>
            </a:pPr>
            <a:r>
              <a:rPr lang="en-GB" baseline="0" noProof="0" dirty="0"/>
              <a:t>Maturity of the market and client + budget determines the choices that can be made</a:t>
            </a:r>
          </a:p>
          <a:p>
            <a:pPr marL="0" lvl="1" defTabSz="875447">
              <a:defRPr/>
            </a:pPr>
            <a:endParaRPr lang="en-GB" noProof="0" dirty="0"/>
          </a:p>
        </p:txBody>
      </p:sp>
      <p:sp>
        <p:nvSpPr>
          <p:cNvPr id="4" name="Tijdelijke aanduiding voor dianummer 3"/>
          <p:cNvSpPr>
            <a:spLocks noGrp="1"/>
          </p:cNvSpPr>
          <p:nvPr>
            <p:ph type="sldNum" sz="quarter" idx="10"/>
          </p:nvPr>
        </p:nvSpPr>
        <p:spPr/>
        <p:txBody>
          <a:bodyPr/>
          <a:lstStyle/>
          <a:p>
            <a:fld id="{49E1D62C-C7ED-4D0E-8F12-B40272A00403}" type="slidenum">
              <a:rPr lang="nl-BE" smtClean="0"/>
              <a:t>7</a:t>
            </a:fld>
            <a:endParaRPr lang="nl-BE"/>
          </a:p>
        </p:txBody>
      </p:sp>
    </p:spTree>
    <p:extLst>
      <p:ext uri="{BB962C8B-B14F-4D97-AF65-F5344CB8AC3E}">
        <p14:creationId xmlns:p14="http://schemas.microsoft.com/office/powerpoint/2010/main" val="3065756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49E1D62C-C7ED-4D0E-8F12-B40272A00403}" type="slidenum">
              <a:rPr lang="nl-BE" smtClean="0"/>
              <a:t>8</a:t>
            </a:fld>
            <a:endParaRPr lang="nl-BE"/>
          </a:p>
        </p:txBody>
      </p:sp>
    </p:spTree>
    <p:extLst>
      <p:ext uri="{BB962C8B-B14F-4D97-AF65-F5344CB8AC3E}">
        <p14:creationId xmlns:p14="http://schemas.microsoft.com/office/powerpoint/2010/main" val="3020923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baseline="0" noProof="0" dirty="0"/>
              <a:t>Different tenders influence each other. Take the lessons learned from one contract to another. This way evolution is faster.</a:t>
            </a:r>
          </a:p>
          <a:p>
            <a:endParaRPr lang="en-GB" noProof="0" dirty="0"/>
          </a:p>
          <a:p>
            <a:endParaRPr lang="en-GB" baseline="0" noProof="0" dirty="0"/>
          </a:p>
          <a:p>
            <a:endParaRPr lang="en-GB" noProof="0" dirty="0"/>
          </a:p>
        </p:txBody>
      </p:sp>
      <p:sp>
        <p:nvSpPr>
          <p:cNvPr id="4" name="Tijdelijke aanduiding voor dianummer 3"/>
          <p:cNvSpPr>
            <a:spLocks noGrp="1"/>
          </p:cNvSpPr>
          <p:nvPr>
            <p:ph type="sldNum" sz="quarter" idx="10"/>
          </p:nvPr>
        </p:nvSpPr>
        <p:spPr/>
        <p:txBody>
          <a:bodyPr/>
          <a:lstStyle/>
          <a:p>
            <a:fld id="{49E1D62C-C7ED-4D0E-8F12-B40272A00403}" type="slidenum">
              <a:rPr lang="nl-BE" smtClean="0"/>
              <a:t>9</a:t>
            </a:fld>
            <a:endParaRPr lang="nl-BE"/>
          </a:p>
        </p:txBody>
      </p:sp>
    </p:spTree>
    <p:extLst>
      <p:ext uri="{BB962C8B-B14F-4D97-AF65-F5344CB8AC3E}">
        <p14:creationId xmlns:p14="http://schemas.microsoft.com/office/powerpoint/2010/main" val="234402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baseline="0" noProof="0" dirty="0"/>
          </a:p>
        </p:txBody>
      </p:sp>
      <p:sp>
        <p:nvSpPr>
          <p:cNvPr id="4" name="Tijdelijke aanduiding voor dianummer 3"/>
          <p:cNvSpPr>
            <a:spLocks noGrp="1"/>
          </p:cNvSpPr>
          <p:nvPr>
            <p:ph type="sldNum" sz="quarter" idx="10"/>
          </p:nvPr>
        </p:nvSpPr>
        <p:spPr/>
        <p:txBody>
          <a:bodyPr/>
          <a:lstStyle/>
          <a:p>
            <a:fld id="{49E1D62C-C7ED-4D0E-8F12-B40272A00403}" type="slidenum">
              <a:rPr lang="nl-BE" smtClean="0"/>
              <a:t>10</a:t>
            </a:fld>
            <a:endParaRPr lang="nl-BE"/>
          </a:p>
        </p:txBody>
      </p:sp>
    </p:spTree>
    <p:extLst>
      <p:ext uri="{BB962C8B-B14F-4D97-AF65-F5344CB8AC3E}">
        <p14:creationId xmlns:p14="http://schemas.microsoft.com/office/powerpoint/2010/main" val="1320522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BE" sz="1200" kern="1200" dirty="0">
                <a:solidFill>
                  <a:schemeClr val="tx1"/>
                </a:solidFill>
                <a:effectLst/>
                <a:latin typeface="+mn-lt"/>
                <a:ea typeface="+mn-ea"/>
                <a:cs typeface="+mn-cs"/>
              </a:rPr>
              <a:t>Zie info samenstelling maaltijden.</a:t>
            </a:r>
          </a:p>
        </p:txBody>
      </p:sp>
      <p:sp>
        <p:nvSpPr>
          <p:cNvPr id="4" name="Tijdelijke aanduiding voor datum 3"/>
          <p:cNvSpPr>
            <a:spLocks noGrp="1"/>
          </p:cNvSpPr>
          <p:nvPr>
            <p:ph type="dt" idx="1"/>
          </p:nvPr>
        </p:nvSpPr>
        <p:spPr/>
        <p:txBody>
          <a:bodyPr/>
          <a:lstStyle/>
          <a:p>
            <a:fld id="{2EB3BF43-1DDF-4733-9BCC-6C447F5A527B}" type="datetime4">
              <a:rPr lang="nl-BE" smtClean="0"/>
              <a:t>14 juni 2022</a:t>
            </a:fld>
            <a:endParaRPr lang="nl-BE" dirty="0"/>
          </a:p>
        </p:txBody>
      </p:sp>
      <p:sp>
        <p:nvSpPr>
          <p:cNvPr id="5" name="Tijdelijke aanduiding voor voettekst 4"/>
          <p:cNvSpPr>
            <a:spLocks noGrp="1"/>
          </p:cNvSpPr>
          <p:nvPr>
            <p:ph type="ftr" sz="quarter" idx="4"/>
          </p:nvPr>
        </p:nvSpPr>
        <p:spPr/>
        <p:txBody>
          <a:bodyPr/>
          <a:lstStyle/>
          <a:p>
            <a:endParaRPr lang="nl-BE" dirty="0"/>
          </a:p>
        </p:txBody>
      </p:sp>
      <p:sp>
        <p:nvSpPr>
          <p:cNvPr id="6" name="Tijdelijke aanduiding voor dianummer 5"/>
          <p:cNvSpPr>
            <a:spLocks noGrp="1"/>
          </p:cNvSpPr>
          <p:nvPr>
            <p:ph type="sldNum" sz="quarter" idx="5"/>
          </p:nvPr>
        </p:nvSpPr>
        <p:spPr/>
        <p:txBody>
          <a:bodyPr/>
          <a:lstStyle/>
          <a:p>
            <a:fld id="{24401317-CE84-480F-99E9-54BF3FD44E2B}" type="slidenum">
              <a:rPr lang="nl-BE" smtClean="0"/>
              <a:pPr/>
              <a:t>11</a:t>
            </a:fld>
            <a:endParaRPr lang="nl-BE" dirty="0"/>
          </a:p>
        </p:txBody>
      </p:sp>
    </p:spTree>
    <p:extLst>
      <p:ext uri="{BB962C8B-B14F-4D97-AF65-F5344CB8AC3E}">
        <p14:creationId xmlns:p14="http://schemas.microsoft.com/office/powerpoint/2010/main" val="2041844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noProof="0" dirty="0" err="1"/>
              <a:t>Nieuw</a:t>
            </a:r>
            <a:r>
              <a:rPr lang="en-GB" noProof="0" dirty="0"/>
              <a:t>: EU-project: School Food 4 Change: </a:t>
            </a:r>
            <a:r>
              <a:rPr lang="en-GB" noProof="0" dirty="0" err="1"/>
              <a:t>schoolmaaltijden</a:t>
            </a:r>
            <a:r>
              <a:rPr lang="en-GB" noProof="0" dirty="0"/>
              <a:t> </a:t>
            </a:r>
            <a:r>
              <a:rPr lang="en-GB" noProof="0" dirty="0" err="1"/>
              <a:t>als</a:t>
            </a:r>
            <a:r>
              <a:rPr lang="en-GB" noProof="0" dirty="0"/>
              <a:t> </a:t>
            </a:r>
            <a:r>
              <a:rPr lang="en-GB" noProof="0" dirty="0" err="1"/>
              <a:t>hefboom</a:t>
            </a:r>
            <a:r>
              <a:rPr lang="en-GB" noProof="0" dirty="0"/>
              <a:t> om het </a:t>
            </a:r>
            <a:r>
              <a:rPr lang="en-GB" noProof="0" dirty="0" err="1"/>
              <a:t>voedselsysteem</a:t>
            </a:r>
            <a:r>
              <a:rPr lang="en-GB" noProof="0" dirty="0"/>
              <a:t> </a:t>
            </a:r>
            <a:r>
              <a:rPr lang="en-GB" noProof="0" dirty="0" err="1"/>
              <a:t>te</a:t>
            </a:r>
            <a:r>
              <a:rPr lang="en-GB" noProof="0" dirty="0"/>
              <a:t> </a:t>
            </a:r>
            <a:r>
              <a:rPr lang="en-GB" noProof="0" dirty="0" err="1"/>
              <a:t>verduurzamen</a:t>
            </a:r>
            <a:r>
              <a:rPr lang="en-GB" noProof="0" dirty="0"/>
              <a:t>.</a:t>
            </a:r>
          </a:p>
        </p:txBody>
      </p:sp>
      <p:sp>
        <p:nvSpPr>
          <p:cNvPr id="4" name="Tijdelijke aanduiding voor dianummer 3"/>
          <p:cNvSpPr>
            <a:spLocks noGrp="1"/>
          </p:cNvSpPr>
          <p:nvPr>
            <p:ph type="sldNum" sz="quarter" idx="10"/>
          </p:nvPr>
        </p:nvSpPr>
        <p:spPr/>
        <p:txBody>
          <a:bodyPr/>
          <a:lstStyle/>
          <a:p>
            <a:fld id="{5DCE0997-F822-49AB-BED1-DC595DD6B6BA}" type="slidenum">
              <a:rPr lang="nl-BE" smtClean="0"/>
              <a:pPr/>
              <a:t>12</a:t>
            </a:fld>
            <a:endParaRPr lang="nl-BE"/>
          </a:p>
        </p:txBody>
      </p:sp>
    </p:spTree>
    <p:extLst>
      <p:ext uri="{BB962C8B-B14F-4D97-AF65-F5344CB8AC3E}">
        <p14:creationId xmlns:p14="http://schemas.microsoft.com/office/powerpoint/2010/main" val="3572201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atum 3"/>
          <p:cNvSpPr>
            <a:spLocks noGrp="1"/>
          </p:cNvSpPr>
          <p:nvPr>
            <p:ph type="dt" idx="1"/>
          </p:nvPr>
        </p:nvSpPr>
        <p:spPr/>
        <p:txBody>
          <a:bodyPr/>
          <a:lstStyle/>
          <a:p>
            <a:fld id="{2EB3BF43-1DDF-4733-9BCC-6C447F5A527B}" type="datetime4">
              <a:rPr lang="nl-BE" smtClean="0"/>
              <a:t>14 juni 2022</a:t>
            </a:fld>
            <a:endParaRPr lang="nl-BE" dirty="0"/>
          </a:p>
        </p:txBody>
      </p:sp>
      <p:sp>
        <p:nvSpPr>
          <p:cNvPr id="5" name="Tijdelijke aanduiding voor voettekst 4"/>
          <p:cNvSpPr>
            <a:spLocks noGrp="1"/>
          </p:cNvSpPr>
          <p:nvPr>
            <p:ph type="ftr" sz="quarter" idx="4"/>
          </p:nvPr>
        </p:nvSpPr>
        <p:spPr/>
        <p:txBody>
          <a:bodyPr/>
          <a:lstStyle/>
          <a:p>
            <a:endParaRPr lang="nl-BE" dirty="0"/>
          </a:p>
        </p:txBody>
      </p:sp>
      <p:sp>
        <p:nvSpPr>
          <p:cNvPr id="6" name="Tijdelijke aanduiding voor dianummer 5"/>
          <p:cNvSpPr>
            <a:spLocks noGrp="1"/>
          </p:cNvSpPr>
          <p:nvPr>
            <p:ph type="sldNum" sz="quarter" idx="5"/>
          </p:nvPr>
        </p:nvSpPr>
        <p:spPr/>
        <p:txBody>
          <a:bodyPr/>
          <a:lstStyle/>
          <a:p>
            <a:fld id="{24401317-CE84-480F-99E9-54BF3FD44E2B}" type="slidenum">
              <a:rPr lang="nl-BE" smtClean="0"/>
              <a:pPr/>
              <a:t>13</a:t>
            </a:fld>
            <a:endParaRPr lang="nl-BE" dirty="0"/>
          </a:p>
        </p:txBody>
      </p:sp>
    </p:spTree>
    <p:extLst>
      <p:ext uri="{BB962C8B-B14F-4D97-AF65-F5344CB8AC3E}">
        <p14:creationId xmlns:p14="http://schemas.microsoft.com/office/powerpoint/2010/main" val="29066122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5.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basisdia">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49" y="6295886"/>
            <a:ext cx="8177801" cy="289561"/>
          </a:xfrm>
          <a:prstGeom prst="rect">
            <a:avLst/>
          </a:prstGeom>
        </p:spPr>
      </p:pic>
      <p:sp>
        <p:nvSpPr>
          <p:cNvPr id="2" name="Titel 1"/>
          <p:cNvSpPr>
            <a:spLocks noGrp="1"/>
          </p:cNvSpPr>
          <p:nvPr>
            <p:ph type="title" hasCustomPrompt="1"/>
          </p:nvPr>
        </p:nvSpPr>
        <p:spPr/>
        <p:txBody>
          <a:bodyPr/>
          <a:lstStyle>
            <a:lvl1pPr>
              <a:defRPr/>
            </a:lvl1pPr>
          </a:lstStyle>
          <a:p>
            <a:r>
              <a:rPr lang="nl-NL" dirty="0"/>
              <a:t>Klik om titel van de </a:t>
            </a:r>
            <a:r>
              <a:rPr lang="nl-NL" dirty="0" err="1"/>
              <a:t>basisdia</a:t>
            </a:r>
            <a:r>
              <a:rPr lang="nl-NL" dirty="0"/>
              <a:t> in te geven</a:t>
            </a:r>
            <a:endParaRPr lang="nl-BE" dirty="0"/>
          </a:p>
        </p:txBody>
      </p:sp>
      <p:sp>
        <p:nvSpPr>
          <p:cNvPr id="3" name="Tijdelijke aanduiding voor inhoud 2"/>
          <p:cNvSpPr>
            <a:spLocks noGrp="1"/>
          </p:cNvSpPr>
          <p:nvPr>
            <p:ph idx="1" hasCustomPrompt="1"/>
          </p:nvPr>
        </p:nvSpPr>
        <p:spPr/>
        <p:txBody>
          <a:bodyPr/>
          <a:lstStyle>
            <a:lvl1pPr>
              <a:defRPr baseline="0"/>
            </a:lvl1pPr>
          </a:lstStyle>
          <a:p>
            <a:pPr lvl="0"/>
            <a:r>
              <a:rPr lang="nl-NL" dirty="0"/>
              <a:t>Klik om de inhoud van de </a:t>
            </a:r>
            <a:r>
              <a:rPr lang="nl-NL" dirty="0" err="1"/>
              <a:t>basisdia</a:t>
            </a:r>
            <a:r>
              <a:rPr lang="nl-NL" dirty="0"/>
              <a:t> in te voegen. </a:t>
            </a:r>
            <a:br>
              <a:rPr lang="nl-NL" dirty="0"/>
            </a:br>
            <a:r>
              <a:rPr lang="nl-NL" dirty="0"/>
              <a:t>Beperk je bij voorkeur tot 7 tekstlijnen. </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voettekst 4"/>
          <p:cNvSpPr>
            <a:spLocks noGrp="1"/>
          </p:cNvSpPr>
          <p:nvPr>
            <p:ph type="ftr" sz="quarter" idx="11"/>
          </p:nvPr>
        </p:nvSpPr>
        <p:spPr/>
        <p:txBody>
          <a:body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12"/>
          </p:nvPr>
        </p:nvSpPr>
        <p:spPr/>
        <p:txBody>
          <a:bodyPr/>
          <a:lstStyle/>
          <a:p>
            <a:fld id="{E8F12D86-93AC-45BB-B8CA-9542A3CF9355}" type="slidenum">
              <a:rPr lang="nl-BE" smtClean="0"/>
              <a:t>‹nr.›</a:t>
            </a:fld>
            <a:endParaRPr lang="nl-BE"/>
          </a:p>
        </p:txBody>
      </p:sp>
      <p:sp>
        <p:nvSpPr>
          <p:cNvPr id="9" name="Tijdelijke aanduiding voor datum 3"/>
          <p:cNvSpPr>
            <a:spLocks noGrp="1"/>
          </p:cNvSpPr>
          <p:nvPr>
            <p:ph type="dt" sz="half" idx="2"/>
          </p:nvPr>
        </p:nvSpPr>
        <p:spPr>
          <a:xfrm>
            <a:off x="6365506" y="6418800"/>
            <a:ext cx="1368151" cy="230400"/>
          </a:xfrm>
          <a:prstGeom prst="rect">
            <a:avLst/>
          </a:prstGeom>
        </p:spPr>
        <p:txBody>
          <a:bodyPr vert="horz" lIns="0" tIns="0" rIns="0" bIns="0" rtlCol="0" anchor="t" anchorCtr="0"/>
          <a:lstStyle>
            <a:lvl1pPr algn="r">
              <a:defRPr lang="nl-BE" sz="1200" smtClean="0">
                <a:solidFill>
                  <a:srgbClr val="2C3F48"/>
                </a:solidFill>
              </a:defRPr>
            </a:lvl1pPr>
          </a:lstStyle>
          <a:p>
            <a:fld id="{8217D65A-58B9-41D7-9197-22407B0E65BC}" type="datetime4">
              <a:rPr lang="nl-BE" smtClean="0"/>
              <a:t>14 juni 2022</a:t>
            </a:fld>
            <a:endParaRPr lang="nl-BE"/>
          </a:p>
        </p:txBody>
      </p:sp>
    </p:spTree>
    <p:extLst>
      <p:ext uri="{BB962C8B-B14F-4D97-AF65-F5344CB8AC3E}">
        <p14:creationId xmlns:p14="http://schemas.microsoft.com/office/powerpoint/2010/main" val="321451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sisdia met 2 kolomme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62719" y="910800"/>
            <a:ext cx="7610400" cy="1143000"/>
          </a:xfrm>
        </p:spPr>
        <p:txBody>
          <a:bodyPr/>
          <a:lstStyle>
            <a:lvl1pPr>
              <a:defRPr baseline="0"/>
            </a:lvl1pPr>
          </a:lstStyle>
          <a:p>
            <a:r>
              <a:rPr lang="nl-NL" dirty="0"/>
              <a:t>Klik om de titel van de </a:t>
            </a:r>
            <a:r>
              <a:rPr lang="nl-NL" dirty="0" err="1"/>
              <a:t>basisdia</a:t>
            </a:r>
            <a:r>
              <a:rPr lang="nl-NL" dirty="0"/>
              <a:t> </a:t>
            </a:r>
            <a:br>
              <a:rPr lang="nl-NL" dirty="0"/>
            </a:br>
            <a:r>
              <a:rPr lang="nl-NL" dirty="0"/>
              <a:t>met 2 kolommen in te geven</a:t>
            </a:r>
            <a:endParaRPr lang="nl-BE" dirty="0"/>
          </a:p>
        </p:txBody>
      </p:sp>
      <p:sp>
        <p:nvSpPr>
          <p:cNvPr id="3" name="Tijdelijke aanduiding voor inhoud 2"/>
          <p:cNvSpPr>
            <a:spLocks noGrp="1"/>
          </p:cNvSpPr>
          <p:nvPr>
            <p:ph idx="1"/>
          </p:nvPr>
        </p:nvSpPr>
        <p:spPr>
          <a:xfrm>
            <a:off x="1189520" y="1789201"/>
            <a:ext cx="3337200" cy="4232087"/>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voettekst 4"/>
          <p:cNvSpPr>
            <a:spLocks noGrp="1"/>
          </p:cNvSpPr>
          <p:nvPr>
            <p:ph type="ftr" sz="quarter" idx="11"/>
          </p:nvPr>
        </p:nvSpPr>
        <p:spPr/>
        <p:txBody>
          <a:body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12"/>
          </p:nvPr>
        </p:nvSpPr>
        <p:spPr/>
        <p:txBody>
          <a:bodyPr/>
          <a:lstStyle/>
          <a:p>
            <a:fld id="{E8F12D86-93AC-45BB-B8CA-9542A3CF9355}" type="slidenum">
              <a:rPr lang="nl-BE" smtClean="0"/>
              <a:t>‹nr.›</a:t>
            </a:fld>
            <a:endParaRPr lang="nl-BE"/>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49" y="6295886"/>
            <a:ext cx="8177801" cy="289561"/>
          </a:xfrm>
          <a:prstGeom prst="rect">
            <a:avLst/>
          </a:prstGeom>
        </p:spPr>
      </p:pic>
      <p:sp>
        <p:nvSpPr>
          <p:cNvPr id="8" name="Tijdelijke aanduiding voor inhoud 2"/>
          <p:cNvSpPr>
            <a:spLocks noGrp="1"/>
          </p:cNvSpPr>
          <p:nvPr>
            <p:ph idx="13"/>
          </p:nvPr>
        </p:nvSpPr>
        <p:spPr>
          <a:xfrm>
            <a:off x="5035919" y="1789201"/>
            <a:ext cx="3337200" cy="4232087"/>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0" name="Tijdelijke aanduiding voor datum 3"/>
          <p:cNvSpPr>
            <a:spLocks noGrp="1"/>
          </p:cNvSpPr>
          <p:nvPr>
            <p:ph type="dt" sz="half" idx="2"/>
          </p:nvPr>
        </p:nvSpPr>
        <p:spPr>
          <a:xfrm>
            <a:off x="6365506" y="6418800"/>
            <a:ext cx="1368151" cy="230400"/>
          </a:xfrm>
          <a:prstGeom prst="rect">
            <a:avLst/>
          </a:prstGeom>
        </p:spPr>
        <p:txBody>
          <a:bodyPr vert="horz" lIns="0" tIns="0" rIns="0" bIns="0" rtlCol="0" anchor="t" anchorCtr="0"/>
          <a:lstStyle>
            <a:lvl1pPr algn="r">
              <a:defRPr lang="nl-BE" sz="1200" smtClean="0">
                <a:solidFill>
                  <a:srgbClr val="2C3F48"/>
                </a:solidFill>
              </a:defRPr>
            </a:lvl1pPr>
          </a:lstStyle>
          <a:p>
            <a:fld id="{E25C2524-4740-4157-8167-35B87ED801F3}" type="datetime4">
              <a:rPr lang="nl-BE" smtClean="0"/>
              <a:t>14 juni 2022</a:t>
            </a:fld>
            <a:endParaRPr lang="nl-BE"/>
          </a:p>
        </p:txBody>
      </p:sp>
    </p:spTree>
    <p:extLst>
      <p:ext uri="{BB962C8B-B14F-4D97-AF65-F5344CB8AC3E}">
        <p14:creationId xmlns:p14="http://schemas.microsoft.com/office/powerpoint/2010/main" val="1239141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guur">
    <p:spTree>
      <p:nvGrpSpPr>
        <p:cNvPr id="1" name=""/>
        <p:cNvGrpSpPr/>
        <p:nvPr/>
      </p:nvGrpSpPr>
      <p:grpSpPr>
        <a:xfrm>
          <a:off x="0" y="0"/>
          <a:ext cx="0" cy="0"/>
          <a:chOff x="0" y="0"/>
          <a:chExt cx="0" cy="0"/>
        </a:xfrm>
      </p:grpSpPr>
      <p:pic>
        <p:nvPicPr>
          <p:cNvPr id="6" name="Afbeelding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49" y="6295886"/>
            <a:ext cx="8177801" cy="289561"/>
          </a:xfrm>
          <a:prstGeom prst="rect">
            <a:avLst/>
          </a:prstGeom>
        </p:spPr>
      </p:pic>
      <p:sp>
        <p:nvSpPr>
          <p:cNvPr id="4" name="Tijdelijke aanduiding voor voettekst 3"/>
          <p:cNvSpPr>
            <a:spLocks noGrp="1"/>
          </p:cNvSpPr>
          <p:nvPr>
            <p:ph type="ftr" sz="quarter" idx="11"/>
          </p:nvPr>
        </p:nvSpPr>
        <p:spPr/>
        <p:txBody>
          <a:bodyPr/>
          <a:lstStyle>
            <a:lvl1pPr algn="l">
              <a:defRPr/>
            </a:lvl1pPr>
          </a:lstStyle>
          <a:p>
            <a:r>
              <a:rPr lang="nl-BE"/>
              <a:t>Kies 'Invoegen › Koptekst en voettekst' deze voettekst aan te passen.</a:t>
            </a:r>
          </a:p>
        </p:txBody>
      </p:sp>
      <p:sp>
        <p:nvSpPr>
          <p:cNvPr id="5" name="Tijdelijke aanduiding voor dianummer 4"/>
          <p:cNvSpPr>
            <a:spLocks noGrp="1"/>
          </p:cNvSpPr>
          <p:nvPr>
            <p:ph type="sldNum" sz="quarter" idx="12"/>
          </p:nvPr>
        </p:nvSpPr>
        <p:spPr/>
        <p:txBody>
          <a:bodyPr/>
          <a:lstStyle/>
          <a:p>
            <a:fld id="{E8F12D86-93AC-45BB-B8CA-9542A3CF9355}" type="slidenum">
              <a:rPr lang="nl-BE" smtClean="0"/>
              <a:t>‹nr.›</a:t>
            </a:fld>
            <a:endParaRPr lang="nl-BE"/>
          </a:p>
        </p:txBody>
      </p:sp>
      <p:sp>
        <p:nvSpPr>
          <p:cNvPr id="8" name="Tijdelijke aanduiding voor inhoud 7"/>
          <p:cNvSpPr>
            <a:spLocks noGrp="1"/>
          </p:cNvSpPr>
          <p:nvPr>
            <p:ph sz="quarter" idx="13" hasCustomPrompt="1"/>
          </p:nvPr>
        </p:nvSpPr>
        <p:spPr>
          <a:xfrm>
            <a:off x="507600" y="759600"/>
            <a:ext cx="8128800" cy="5320800"/>
          </a:xfrm>
        </p:spPr>
        <p:txBody>
          <a:bodyPr anchor="ctr" anchorCtr="0"/>
          <a:lstStyle>
            <a:lvl1pPr marL="0" indent="0" algn="ctr">
              <a:buNone/>
              <a:defRPr baseline="0">
                <a:solidFill>
                  <a:schemeClr val="tx1">
                    <a:lumMod val="50000"/>
                    <a:lumOff val="50000"/>
                  </a:schemeClr>
                </a:solidFill>
              </a:defRPr>
            </a:lvl1pPr>
          </a:lstStyle>
          <a:p>
            <a:pPr lvl="0"/>
            <a:r>
              <a:rPr lang="nl-NL" dirty="0"/>
              <a:t>Klik hier om een </a:t>
            </a:r>
            <a:br>
              <a:rPr lang="nl-NL" dirty="0"/>
            </a:br>
            <a:r>
              <a:rPr lang="nl-NL" dirty="0"/>
              <a:t>tabel - grafiek - foto - video</a:t>
            </a:r>
            <a:br>
              <a:rPr lang="nl-NL" dirty="0"/>
            </a:br>
            <a:br>
              <a:rPr lang="nl-NL" dirty="0"/>
            </a:br>
            <a:br>
              <a:rPr lang="nl-NL" dirty="0"/>
            </a:br>
            <a:br>
              <a:rPr lang="nl-NL" dirty="0"/>
            </a:br>
            <a:r>
              <a:rPr lang="nl-NL" dirty="0"/>
              <a:t>in te voegen</a:t>
            </a:r>
            <a:br>
              <a:rPr lang="nl-NL" dirty="0"/>
            </a:br>
            <a:endParaRPr lang="nl-NL" dirty="0"/>
          </a:p>
        </p:txBody>
      </p:sp>
      <p:sp>
        <p:nvSpPr>
          <p:cNvPr id="9" name="Tijdelijke aanduiding voor datum 3"/>
          <p:cNvSpPr>
            <a:spLocks noGrp="1"/>
          </p:cNvSpPr>
          <p:nvPr>
            <p:ph type="dt" sz="half" idx="2"/>
          </p:nvPr>
        </p:nvSpPr>
        <p:spPr>
          <a:xfrm>
            <a:off x="6365506" y="6418800"/>
            <a:ext cx="1368151" cy="230400"/>
          </a:xfrm>
          <a:prstGeom prst="rect">
            <a:avLst/>
          </a:prstGeom>
        </p:spPr>
        <p:txBody>
          <a:bodyPr vert="horz" lIns="0" tIns="0" rIns="0" bIns="0" rtlCol="0" anchor="t" anchorCtr="0"/>
          <a:lstStyle>
            <a:lvl1pPr algn="r">
              <a:defRPr lang="nl-BE" sz="1200" smtClean="0">
                <a:solidFill>
                  <a:srgbClr val="2C3F48"/>
                </a:solidFill>
              </a:defRPr>
            </a:lvl1pPr>
          </a:lstStyle>
          <a:p>
            <a:fld id="{EA69F03D-75F1-49C2-A7A5-895484E0DCED}" type="datetime4">
              <a:rPr lang="nl-BE" smtClean="0"/>
              <a:t>14 juni 2022</a:t>
            </a:fld>
            <a:endParaRPr lang="nl-BE"/>
          </a:p>
        </p:txBody>
      </p:sp>
    </p:spTree>
    <p:extLst>
      <p:ext uri="{BB962C8B-B14F-4D97-AF65-F5344CB8AC3E}">
        <p14:creationId xmlns:p14="http://schemas.microsoft.com/office/powerpoint/2010/main" val="303124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sdia met kadertekst">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49" y="6295886"/>
            <a:ext cx="8177801" cy="289561"/>
          </a:xfrm>
          <a:prstGeom prst="rect">
            <a:avLst/>
          </a:prstGeom>
        </p:spPr>
      </p:pic>
      <p:sp>
        <p:nvSpPr>
          <p:cNvPr id="5" name="Tijdelijke aanduiding voor voettekst 4"/>
          <p:cNvSpPr>
            <a:spLocks noGrp="1"/>
          </p:cNvSpPr>
          <p:nvPr>
            <p:ph type="ftr" sz="quarter" idx="11"/>
          </p:nvPr>
        </p:nvSpPr>
        <p:spPr/>
        <p:txBody>
          <a:body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12"/>
          </p:nvPr>
        </p:nvSpPr>
        <p:spPr/>
        <p:txBody>
          <a:bodyPr/>
          <a:lstStyle/>
          <a:p>
            <a:fld id="{E8F12D86-93AC-45BB-B8CA-9542A3CF9355}" type="slidenum">
              <a:rPr lang="nl-BE" smtClean="0"/>
              <a:t>‹nr.›</a:t>
            </a:fld>
            <a:endParaRPr lang="nl-BE"/>
          </a:p>
        </p:txBody>
      </p:sp>
      <p:sp>
        <p:nvSpPr>
          <p:cNvPr id="9" name="Tijdelijke aanduiding voor tekst 7"/>
          <p:cNvSpPr>
            <a:spLocks noGrp="1"/>
          </p:cNvSpPr>
          <p:nvPr>
            <p:ph type="body" sz="quarter" idx="13" hasCustomPrompt="1"/>
          </p:nvPr>
        </p:nvSpPr>
        <p:spPr>
          <a:xfrm>
            <a:off x="5842800" y="0"/>
            <a:ext cx="2793600" cy="4179600"/>
          </a:xfrm>
          <a:solidFill>
            <a:schemeClr val="accent1"/>
          </a:solidFill>
        </p:spPr>
        <p:txBody>
          <a:bodyPr lIns="254160" tIns="975600" rIns="254160" bIns="288000" anchor="t" anchorCtr="0">
            <a:noAutofit/>
          </a:bodyPr>
          <a:lstStyle>
            <a:lvl1pPr>
              <a:buClr>
                <a:schemeClr val="tx2"/>
              </a:buClr>
              <a:defRPr sz="2300" baseline="0">
                <a:solidFill>
                  <a:schemeClr val="bg1"/>
                </a:solidFill>
              </a:defRPr>
            </a:lvl1pPr>
            <a:lvl2pPr>
              <a:buClr>
                <a:schemeClr val="tx2"/>
              </a:buClr>
              <a:defRPr sz="2300">
                <a:solidFill>
                  <a:schemeClr val="bg1"/>
                </a:solidFill>
              </a:defRPr>
            </a:lvl2pPr>
            <a:lvl3pPr>
              <a:buClr>
                <a:schemeClr val="bg1"/>
              </a:buClr>
              <a:defRPr sz="2300">
                <a:solidFill>
                  <a:schemeClr val="bg1"/>
                </a:solidFill>
              </a:defRPr>
            </a:lvl3pPr>
            <a:lvl4pPr>
              <a:buClr>
                <a:schemeClr val="bg1"/>
              </a:buClr>
              <a:defRPr sz="2300">
                <a:solidFill>
                  <a:schemeClr val="bg1"/>
                </a:solidFill>
              </a:defRPr>
            </a:lvl4pPr>
            <a:lvl5pPr>
              <a:buClr>
                <a:schemeClr val="bg1"/>
              </a:buClr>
              <a:defRPr sz="2300">
                <a:solidFill>
                  <a:schemeClr val="bg1"/>
                </a:solidFill>
              </a:defRPr>
            </a:lvl5pPr>
          </a:lstStyle>
          <a:p>
            <a:pPr lvl="0"/>
            <a:r>
              <a:rPr lang="nl-NL" dirty="0"/>
              <a:t>Voeg tekst toe of laat blanco.</a:t>
            </a:r>
            <a:br>
              <a:rPr lang="nl-NL" dirty="0"/>
            </a:br>
            <a:r>
              <a:rPr lang="nl-NL" dirty="0"/>
              <a:t>[ tabtoets aan het begin van een alinea = </a:t>
            </a:r>
            <a:r>
              <a:rPr lang="nl-NL" dirty="0" err="1"/>
              <a:t>subkopje</a:t>
            </a:r>
            <a:r>
              <a:rPr lang="nl-NL" dirty="0"/>
              <a:t>. </a:t>
            </a:r>
            <a:br>
              <a:rPr lang="nl-NL" dirty="0"/>
            </a:br>
            <a:r>
              <a:rPr lang="nl-NL" dirty="0" err="1"/>
              <a:t>shift+tab</a:t>
            </a:r>
            <a:r>
              <a:rPr lang="nl-NL" dirty="0"/>
              <a:t> = spring terug naar gewone tekstopmaak. ]</a:t>
            </a:r>
            <a:endParaRPr lang="nl-BE" dirty="0"/>
          </a:p>
        </p:txBody>
      </p:sp>
      <p:sp>
        <p:nvSpPr>
          <p:cNvPr id="2" name="Titel 1"/>
          <p:cNvSpPr>
            <a:spLocks noGrp="1"/>
          </p:cNvSpPr>
          <p:nvPr>
            <p:ph type="title" hasCustomPrompt="1"/>
          </p:nvPr>
        </p:nvSpPr>
        <p:spPr>
          <a:xfrm>
            <a:off x="762719" y="910800"/>
            <a:ext cx="4568400" cy="1143000"/>
          </a:xfrm>
        </p:spPr>
        <p:txBody>
          <a:bodyPr/>
          <a:lstStyle>
            <a:lvl1pPr>
              <a:defRPr/>
            </a:lvl1pPr>
          </a:lstStyle>
          <a:p>
            <a:r>
              <a:rPr lang="nl-NL" dirty="0"/>
              <a:t>Klik voor de titel van de </a:t>
            </a:r>
            <a:r>
              <a:rPr lang="nl-NL" dirty="0" err="1"/>
              <a:t>basisdia</a:t>
            </a:r>
            <a:r>
              <a:rPr lang="nl-NL" dirty="0"/>
              <a:t> met kadertekst</a:t>
            </a:r>
            <a:endParaRPr lang="nl-BE" dirty="0"/>
          </a:p>
        </p:txBody>
      </p:sp>
      <p:sp>
        <p:nvSpPr>
          <p:cNvPr id="3" name="Tijdelijke aanduiding voor inhoud 2"/>
          <p:cNvSpPr>
            <a:spLocks noGrp="1"/>
          </p:cNvSpPr>
          <p:nvPr>
            <p:ph idx="1"/>
          </p:nvPr>
        </p:nvSpPr>
        <p:spPr>
          <a:xfrm>
            <a:off x="1189520" y="1789201"/>
            <a:ext cx="4140000" cy="4232087"/>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1" name="Tijdelijke aanduiding voor datum 3"/>
          <p:cNvSpPr>
            <a:spLocks noGrp="1"/>
          </p:cNvSpPr>
          <p:nvPr>
            <p:ph type="dt" sz="half" idx="2"/>
          </p:nvPr>
        </p:nvSpPr>
        <p:spPr>
          <a:xfrm>
            <a:off x="6365506" y="6418800"/>
            <a:ext cx="1368151" cy="230400"/>
          </a:xfrm>
          <a:prstGeom prst="rect">
            <a:avLst/>
          </a:prstGeom>
        </p:spPr>
        <p:txBody>
          <a:bodyPr vert="horz" lIns="0" tIns="0" rIns="0" bIns="0" rtlCol="0" anchor="t" anchorCtr="0"/>
          <a:lstStyle>
            <a:lvl1pPr algn="r">
              <a:defRPr lang="nl-BE" sz="1200" smtClean="0">
                <a:solidFill>
                  <a:srgbClr val="2C3F48"/>
                </a:solidFill>
              </a:defRPr>
            </a:lvl1pPr>
          </a:lstStyle>
          <a:p>
            <a:fld id="{AF3BE76C-2819-4B13-BDA4-DC85A1E67A68}" type="datetime4">
              <a:rPr lang="nl-BE" smtClean="0"/>
              <a:t>14 juni 2022</a:t>
            </a:fld>
            <a:endParaRPr lang="nl-BE"/>
          </a:p>
        </p:txBody>
      </p:sp>
    </p:spTree>
    <p:extLst>
      <p:ext uri="{BB962C8B-B14F-4D97-AF65-F5344CB8AC3E}">
        <p14:creationId xmlns:p14="http://schemas.microsoft.com/office/powerpoint/2010/main" val="1277202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isdia met zijkolom">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49" y="6295886"/>
            <a:ext cx="8177801" cy="289561"/>
          </a:xfrm>
          <a:prstGeom prst="rect">
            <a:avLst/>
          </a:prstGeom>
        </p:spPr>
      </p:pic>
      <p:sp>
        <p:nvSpPr>
          <p:cNvPr id="5" name="Tijdelijke aanduiding voor voettekst 4"/>
          <p:cNvSpPr>
            <a:spLocks noGrp="1"/>
          </p:cNvSpPr>
          <p:nvPr>
            <p:ph type="ftr" sz="quarter" idx="11"/>
          </p:nvPr>
        </p:nvSpPr>
        <p:spPr/>
        <p:txBody>
          <a:body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12"/>
          </p:nvPr>
        </p:nvSpPr>
        <p:spPr/>
        <p:txBody>
          <a:bodyPr/>
          <a:lstStyle/>
          <a:p>
            <a:fld id="{E8F12D86-93AC-45BB-B8CA-9542A3CF9355}" type="slidenum">
              <a:rPr lang="nl-BE" smtClean="0"/>
              <a:t>‹nr.›</a:t>
            </a:fld>
            <a:endParaRPr lang="nl-BE"/>
          </a:p>
        </p:txBody>
      </p:sp>
      <p:sp>
        <p:nvSpPr>
          <p:cNvPr id="8" name="Tijdelijke aanduiding voor tekst 7"/>
          <p:cNvSpPr>
            <a:spLocks noGrp="1"/>
          </p:cNvSpPr>
          <p:nvPr>
            <p:ph type="body" sz="quarter" idx="13" hasCustomPrompt="1"/>
          </p:nvPr>
        </p:nvSpPr>
        <p:spPr>
          <a:xfrm>
            <a:off x="5155200" y="0"/>
            <a:ext cx="3988800" cy="6858000"/>
          </a:xfrm>
          <a:solidFill>
            <a:schemeClr val="accent1"/>
          </a:solidFill>
        </p:spPr>
        <p:txBody>
          <a:bodyPr lIns="687960" tIns="975600" rIns="507960" bIns="756000" anchor="t" anchorCtr="0">
            <a:noAutofit/>
          </a:bodyPr>
          <a:lstStyle>
            <a:lvl1pPr>
              <a:buClr>
                <a:schemeClr val="tx2"/>
              </a:buClr>
              <a:defRPr sz="2300">
                <a:solidFill>
                  <a:schemeClr val="bg1"/>
                </a:solidFill>
              </a:defRPr>
            </a:lvl1pPr>
            <a:lvl2pPr>
              <a:buClr>
                <a:schemeClr val="tx2"/>
              </a:buClr>
              <a:defRPr sz="2300">
                <a:solidFill>
                  <a:schemeClr val="bg1"/>
                </a:solidFill>
              </a:defRPr>
            </a:lvl2pPr>
            <a:lvl3pPr>
              <a:buClr>
                <a:schemeClr val="bg1"/>
              </a:buClr>
              <a:defRPr sz="2300">
                <a:solidFill>
                  <a:schemeClr val="bg1"/>
                </a:solidFill>
              </a:defRPr>
            </a:lvl3pPr>
            <a:lvl4pPr>
              <a:buClr>
                <a:schemeClr val="bg1"/>
              </a:buClr>
              <a:defRPr sz="2300">
                <a:solidFill>
                  <a:schemeClr val="bg1"/>
                </a:solidFill>
              </a:defRPr>
            </a:lvl4pPr>
            <a:lvl5pPr>
              <a:buClr>
                <a:schemeClr val="bg1"/>
              </a:buClr>
              <a:defRPr sz="2300">
                <a:solidFill>
                  <a:schemeClr val="bg1"/>
                </a:solidFill>
              </a:defRPr>
            </a:lvl5pPr>
          </a:lstStyle>
          <a:p>
            <a:pPr lvl="0"/>
            <a:r>
              <a:rPr lang="nl-NL" dirty="0"/>
              <a:t>Klik om tekst toe te voegen of laat blanco.</a:t>
            </a:r>
            <a:br>
              <a:rPr lang="nl-NL" dirty="0"/>
            </a:br>
            <a:r>
              <a:rPr lang="nl-NL" dirty="0"/>
              <a:t>[ tabtoets aan het begin van een alinea   = </a:t>
            </a:r>
            <a:r>
              <a:rPr lang="nl-NL" dirty="0" err="1"/>
              <a:t>subkopje</a:t>
            </a:r>
            <a:r>
              <a:rPr lang="nl-NL" dirty="0"/>
              <a:t>. </a:t>
            </a:r>
            <a:br>
              <a:rPr lang="nl-NL" dirty="0"/>
            </a:br>
            <a:r>
              <a:rPr lang="nl-NL" dirty="0" err="1"/>
              <a:t>shift+tab</a:t>
            </a:r>
            <a:r>
              <a:rPr lang="nl-NL" dirty="0"/>
              <a:t> = spring terug naar gewone tekstopmaak. ]</a:t>
            </a:r>
            <a:endParaRPr lang="nl-BE" dirty="0"/>
          </a:p>
        </p:txBody>
      </p:sp>
      <p:sp>
        <p:nvSpPr>
          <p:cNvPr id="11" name="Tijdelijke aanduiding voor tekst 7"/>
          <p:cNvSpPr>
            <a:spLocks noGrp="1"/>
          </p:cNvSpPr>
          <p:nvPr>
            <p:ph type="body" sz="quarter" idx="16" hasCustomPrompt="1"/>
          </p:nvPr>
        </p:nvSpPr>
        <p:spPr>
          <a:xfrm>
            <a:off x="4831200" y="0"/>
            <a:ext cx="784800" cy="6858000"/>
          </a:xfrm>
          <a:blipFill>
            <a:blip r:embed="rId3"/>
            <a:stretch>
              <a:fillRect/>
            </a:stretch>
          </a:blipFill>
        </p:spPr>
        <p:txBody>
          <a:bodyPr/>
          <a:lstStyle>
            <a:lvl1pPr marL="0" indent="0">
              <a:buNone/>
              <a:defRPr/>
            </a:lvl1pPr>
          </a:lstStyle>
          <a:p>
            <a:pPr lvl="0"/>
            <a:r>
              <a:rPr lang="nl-NL" dirty="0"/>
              <a:t> </a:t>
            </a:r>
            <a:endParaRPr lang="nl-BE" dirty="0"/>
          </a:p>
        </p:txBody>
      </p:sp>
      <p:sp>
        <p:nvSpPr>
          <p:cNvPr id="2" name="Titel 1"/>
          <p:cNvSpPr>
            <a:spLocks noGrp="1"/>
          </p:cNvSpPr>
          <p:nvPr>
            <p:ph type="title" hasCustomPrompt="1"/>
          </p:nvPr>
        </p:nvSpPr>
        <p:spPr>
          <a:xfrm>
            <a:off x="762719" y="910800"/>
            <a:ext cx="4060800" cy="1143000"/>
          </a:xfrm>
        </p:spPr>
        <p:txBody>
          <a:bodyPr/>
          <a:lstStyle>
            <a:lvl1pPr>
              <a:defRPr baseline="0"/>
            </a:lvl1pPr>
          </a:lstStyle>
          <a:p>
            <a:r>
              <a:rPr lang="nl-NL" dirty="0"/>
              <a:t>Klik voor de titel van de </a:t>
            </a:r>
            <a:r>
              <a:rPr lang="nl-NL" dirty="0" err="1"/>
              <a:t>basisdia</a:t>
            </a:r>
            <a:r>
              <a:rPr lang="nl-NL" dirty="0"/>
              <a:t> met zijkolom</a:t>
            </a:r>
            <a:endParaRPr lang="nl-BE" dirty="0"/>
          </a:p>
        </p:txBody>
      </p:sp>
      <p:sp>
        <p:nvSpPr>
          <p:cNvPr id="3" name="Tijdelijke aanduiding voor inhoud 2"/>
          <p:cNvSpPr>
            <a:spLocks noGrp="1"/>
          </p:cNvSpPr>
          <p:nvPr>
            <p:ph idx="1"/>
          </p:nvPr>
        </p:nvSpPr>
        <p:spPr>
          <a:xfrm>
            <a:off x="1189519" y="1789201"/>
            <a:ext cx="3632400" cy="4232087"/>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Tree>
    <p:extLst>
      <p:ext uri="{BB962C8B-B14F-4D97-AF65-F5344CB8AC3E}">
        <p14:creationId xmlns:p14="http://schemas.microsoft.com/office/powerpoint/2010/main" val="1912138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isdia met foto">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49" y="6295886"/>
            <a:ext cx="8177801" cy="289561"/>
          </a:xfrm>
          <a:prstGeom prst="rect">
            <a:avLst/>
          </a:prstGeom>
        </p:spPr>
      </p:pic>
      <p:sp>
        <p:nvSpPr>
          <p:cNvPr id="5" name="Tijdelijke aanduiding voor voettekst 4"/>
          <p:cNvSpPr>
            <a:spLocks noGrp="1"/>
          </p:cNvSpPr>
          <p:nvPr>
            <p:ph type="ftr" sz="quarter" idx="11"/>
          </p:nvPr>
        </p:nvSpPr>
        <p:spPr/>
        <p:txBody>
          <a:body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12"/>
          </p:nvPr>
        </p:nvSpPr>
        <p:spPr/>
        <p:txBody>
          <a:bodyPr/>
          <a:lstStyle/>
          <a:p>
            <a:fld id="{E8F12D86-93AC-45BB-B8CA-9542A3CF9355}" type="slidenum">
              <a:rPr lang="nl-BE" smtClean="0"/>
              <a:t>‹nr.›</a:t>
            </a:fld>
            <a:endParaRPr lang="nl-BE"/>
          </a:p>
        </p:txBody>
      </p:sp>
      <p:sp>
        <p:nvSpPr>
          <p:cNvPr id="12" name="Tijdelijke aanduiding voor afbeelding 11"/>
          <p:cNvSpPr>
            <a:spLocks noGrp="1"/>
          </p:cNvSpPr>
          <p:nvPr>
            <p:ph type="pic" sz="quarter" idx="15" hasCustomPrompt="1"/>
          </p:nvPr>
        </p:nvSpPr>
        <p:spPr>
          <a:xfrm>
            <a:off x="5155200" y="0"/>
            <a:ext cx="3988800" cy="6858000"/>
          </a:xfrm>
          <a:solidFill>
            <a:schemeClr val="bg2">
              <a:lumMod val="90000"/>
            </a:schemeClr>
          </a:solidFill>
        </p:spPr>
        <p:txBody>
          <a:bodyPr anchor="ctr" anchorCtr="0">
            <a:noAutofit/>
          </a:bodyPr>
          <a:lstStyle>
            <a:lvl1pPr marL="0" indent="0" algn="ctr">
              <a:buNone/>
              <a:defRPr>
                <a:solidFill>
                  <a:schemeClr val="tx1">
                    <a:lumMod val="50000"/>
                    <a:lumOff val="50000"/>
                  </a:schemeClr>
                </a:solidFill>
              </a:defRPr>
            </a:lvl1pPr>
          </a:lstStyle>
          <a:p>
            <a:r>
              <a:rPr lang="nl-BE" dirty="0"/>
              <a:t>Klik hier </a:t>
            </a:r>
            <a:br>
              <a:rPr lang="nl-BE" dirty="0"/>
            </a:br>
            <a:r>
              <a:rPr lang="nl-BE" dirty="0"/>
              <a:t>om een </a:t>
            </a:r>
            <a:br>
              <a:rPr lang="nl-BE" dirty="0"/>
            </a:br>
            <a:br>
              <a:rPr lang="nl-BE" dirty="0"/>
            </a:br>
            <a:r>
              <a:rPr lang="nl-BE" dirty="0"/>
              <a:t>afbeelding </a:t>
            </a:r>
            <a:br>
              <a:rPr lang="nl-BE" dirty="0"/>
            </a:br>
            <a:r>
              <a:rPr lang="nl-BE" dirty="0"/>
              <a:t>in te voegen</a:t>
            </a:r>
          </a:p>
        </p:txBody>
      </p:sp>
      <p:sp>
        <p:nvSpPr>
          <p:cNvPr id="9" name="Tijdelijke aanduiding voor tekst 7"/>
          <p:cNvSpPr>
            <a:spLocks noGrp="1"/>
          </p:cNvSpPr>
          <p:nvPr>
            <p:ph type="body" sz="quarter" idx="16" hasCustomPrompt="1"/>
          </p:nvPr>
        </p:nvSpPr>
        <p:spPr>
          <a:xfrm>
            <a:off x="4831200" y="0"/>
            <a:ext cx="784800" cy="6858000"/>
          </a:xfrm>
          <a:blipFill>
            <a:blip r:embed="rId3"/>
            <a:stretch>
              <a:fillRect/>
            </a:stretch>
          </a:blipFill>
        </p:spPr>
        <p:txBody>
          <a:bodyPr/>
          <a:lstStyle>
            <a:lvl1pPr marL="0" indent="0">
              <a:buNone/>
              <a:defRPr/>
            </a:lvl1pPr>
          </a:lstStyle>
          <a:p>
            <a:pPr lvl="0"/>
            <a:r>
              <a:rPr lang="nl-NL" dirty="0"/>
              <a:t> </a:t>
            </a:r>
            <a:endParaRPr lang="nl-BE" dirty="0"/>
          </a:p>
        </p:txBody>
      </p:sp>
      <p:sp>
        <p:nvSpPr>
          <p:cNvPr id="2" name="Titel 1"/>
          <p:cNvSpPr>
            <a:spLocks noGrp="1"/>
          </p:cNvSpPr>
          <p:nvPr>
            <p:ph type="title" hasCustomPrompt="1"/>
          </p:nvPr>
        </p:nvSpPr>
        <p:spPr>
          <a:xfrm>
            <a:off x="762719" y="910800"/>
            <a:ext cx="4060800" cy="1143000"/>
          </a:xfrm>
        </p:spPr>
        <p:txBody>
          <a:bodyPr/>
          <a:lstStyle>
            <a:lvl1pPr>
              <a:defRPr/>
            </a:lvl1pPr>
          </a:lstStyle>
          <a:p>
            <a:r>
              <a:rPr lang="nl-NL" dirty="0"/>
              <a:t>Klik voor de titel van de </a:t>
            </a:r>
            <a:r>
              <a:rPr lang="nl-NL" dirty="0" err="1"/>
              <a:t>basisdia</a:t>
            </a:r>
            <a:r>
              <a:rPr lang="nl-NL" dirty="0"/>
              <a:t> met foto</a:t>
            </a:r>
            <a:endParaRPr lang="nl-BE" dirty="0"/>
          </a:p>
        </p:txBody>
      </p:sp>
      <p:sp>
        <p:nvSpPr>
          <p:cNvPr id="3" name="Tijdelijke aanduiding voor inhoud 2"/>
          <p:cNvSpPr>
            <a:spLocks noGrp="1"/>
          </p:cNvSpPr>
          <p:nvPr>
            <p:ph idx="1"/>
          </p:nvPr>
        </p:nvSpPr>
        <p:spPr>
          <a:xfrm>
            <a:off x="1189519" y="1789201"/>
            <a:ext cx="3632400" cy="4232087"/>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Tree>
    <p:extLst>
      <p:ext uri="{BB962C8B-B14F-4D97-AF65-F5344CB8AC3E}">
        <p14:creationId xmlns:p14="http://schemas.microsoft.com/office/powerpoint/2010/main" val="183383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uzzel">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7600" y="1900800"/>
            <a:ext cx="8129033" cy="4191009"/>
          </a:xfrm>
          <a:prstGeom prst="rect">
            <a:avLst/>
          </a:prstGeom>
        </p:spPr>
      </p:pic>
      <p:pic>
        <p:nvPicPr>
          <p:cNvPr id="7" name="Afbeelding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449" y="6295886"/>
            <a:ext cx="8177801" cy="289561"/>
          </a:xfrm>
          <a:prstGeom prst="rect">
            <a:avLst/>
          </a:prstGeom>
        </p:spPr>
      </p:pic>
      <p:sp>
        <p:nvSpPr>
          <p:cNvPr id="2" name="Titel 1"/>
          <p:cNvSpPr>
            <a:spLocks noGrp="1"/>
          </p:cNvSpPr>
          <p:nvPr>
            <p:ph type="title" hasCustomPrompt="1"/>
          </p:nvPr>
        </p:nvSpPr>
        <p:spPr>
          <a:xfrm>
            <a:off x="483789" y="910800"/>
            <a:ext cx="8152843" cy="573984"/>
          </a:xfrm>
        </p:spPr>
        <p:txBody>
          <a:bodyPr/>
          <a:lstStyle>
            <a:lvl1pPr>
              <a:defRPr baseline="0"/>
            </a:lvl1pPr>
          </a:lstStyle>
          <a:p>
            <a:r>
              <a:rPr lang="nl-NL" dirty="0"/>
              <a:t>Klik voor de titel van de </a:t>
            </a:r>
            <a:r>
              <a:rPr lang="nl-NL" dirty="0" err="1"/>
              <a:t>puzzeldia</a:t>
            </a:r>
            <a:endParaRPr lang="nl-BE" dirty="0"/>
          </a:p>
        </p:txBody>
      </p:sp>
      <p:sp>
        <p:nvSpPr>
          <p:cNvPr id="5" name="Tijdelijke aanduiding voor voettekst 4"/>
          <p:cNvSpPr>
            <a:spLocks noGrp="1"/>
          </p:cNvSpPr>
          <p:nvPr>
            <p:ph type="ftr" sz="quarter" idx="11"/>
          </p:nvPr>
        </p:nvSpPr>
        <p:spPr/>
        <p:txBody>
          <a:body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12"/>
          </p:nvPr>
        </p:nvSpPr>
        <p:spPr/>
        <p:txBody>
          <a:bodyPr/>
          <a:lstStyle/>
          <a:p>
            <a:fld id="{E8F12D86-93AC-45BB-B8CA-9542A3CF9355}" type="slidenum">
              <a:rPr lang="nl-BE" smtClean="0"/>
              <a:t>‹nr.›</a:t>
            </a:fld>
            <a:endParaRPr lang="nl-BE"/>
          </a:p>
        </p:txBody>
      </p:sp>
      <p:sp>
        <p:nvSpPr>
          <p:cNvPr id="10" name="Tijdelijke aanduiding voor tekst 9"/>
          <p:cNvSpPr>
            <a:spLocks noGrp="1"/>
          </p:cNvSpPr>
          <p:nvPr>
            <p:ph type="body" sz="quarter" idx="13" hasCustomPrompt="1"/>
          </p:nvPr>
        </p:nvSpPr>
        <p:spPr>
          <a:xfrm>
            <a:off x="507600" y="1900800"/>
            <a:ext cx="2718000" cy="2095200"/>
          </a:xfrm>
        </p:spPr>
        <p:txBody>
          <a:bodyPr lIns="381600" tIns="349200" rIns="381600" bIns="349200" anchor="ctr" anchorCtr="0">
            <a:noAutofit/>
          </a:bodyPr>
          <a:lstStyle>
            <a:lvl1pPr>
              <a:spcBef>
                <a:spcPts val="0"/>
              </a:spcBef>
              <a:buClr>
                <a:schemeClr val="tx2"/>
              </a:buClr>
              <a:defRPr b="1" spc="0" baseline="0">
                <a:solidFill>
                  <a:schemeClr val="bg1"/>
                </a:solidFill>
              </a:defRPr>
            </a:lvl1pPr>
            <a:lvl2pPr>
              <a:spcBef>
                <a:spcPts val="0"/>
              </a:spcBef>
              <a:buClr>
                <a:schemeClr val="tx2"/>
              </a:buClr>
              <a:defRPr sz="3000">
                <a:solidFill>
                  <a:schemeClr val="bg1"/>
                </a:solidFill>
              </a:defRPr>
            </a:lvl2pPr>
            <a:lvl3pPr>
              <a:spcBef>
                <a:spcPts val="0"/>
              </a:spcBef>
              <a:buClr>
                <a:schemeClr val="tx2"/>
              </a:buClr>
              <a:defRPr sz="1200">
                <a:solidFill>
                  <a:schemeClr val="bg1"/>
                </a:solidFill>
              </a:defRPr>
            </a:lvl3pPr>
            <a:lvl4pPr>
              <a:spcBef>
                <a:spcPts val="0"/>
              </a:spcBef>
              <a:defRPr sz="1200">
                <a:solidFill>
                  <a:schemeClr val="bg1"/>
                </a:solidFill>
              </a:defRPr>
            </a:lvl4pPr>
            <a:lvl5pPr>
              <a:spcBef>
                <a:spcPts val="0"/>
              </a:spcBef>
              <a:defRPr sz="1200">
                <a:solidFill>
                  <a:schemeClr val="bg1"/>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2" name="Tijdelijke aanduiding voor tekst 9"/>
          <p:cNvSpPr>
            <a:spLocks noGrp="1"/>
          </p:cNvSpPr>
          <p:nvPr>
            <p:ph type="body" sz="quarter" idx="14" hasCustomPrompt="1"/>
          </p:nvPr>
        </p:nvSpPr>
        <p:spPr>
          <a:xfrm>
            <a:off x="3225717" y="1900800"/>
            <a:ext cx="2692800" cy="2095200"/>
          </a:xfrm>
        </p:spPr>
        <p:txBody>
          <a:bodyPr lIns="381600" tIns="349200" rIns="381600" bIns="349200" anchor="ctr" anchorCtr="0">
            <a:noAutofit/>
          </a:bodyPr>
          <a:lstStyle>
            <a:lvl1pPr>
              <a:spcBef>
                <a:spcPts val="0"/>
              </a:spcBef>
              <a:buClr>
                <a:schemeClr val="accent3"/>
              </a:buClr>
              <a:defRPr b="1" spc="0" baseline="0">
                <a:solidFill>
                  <a:schemeClr val="bg1"/>
                </a:solidFill>
              </a:defRPr>
            </a:lvl1pPr>
            <a:lvl2pPr>
              <a:spcBef>
                <a:spcPts val="0"/>
              </a:spcBef>
              <a:buClr>
                <a:schemeClr val="accent3"/>
              </a:buClr>
              <a:defRPr sz="3000">
                <a:solidFill>
                  <a:schemeClr val="bg1"/>
                </a:solidFill>
              </a:defRPr>
            </a:lvl2pPr>
            <a:lvl3pPr>
              <a:spcBef>
                <a:spcPts val="0"/>
              </a:spcBef>
              <a:buClr>
                <a:schemeClr val="accent3"/>
              </a:buClr>
              <a:defRPr sz="1200">
                <a:solidFill>
                  <a:schemeClr val="bg1"/>
                </a:solidFill>
              </a:defRPr>
            </a:lvl3pPr>
            <a:lvl4pPr>
              <a:spcBef>
                <a:spcPts val="0"/>
              </a:spcBef>
              <a:buClr>
                <a:schemeClr val="accent3"/>
              </a:buClr>
              <a:defRPr sz="1200">
                <a:solidFill>
                  <a:schemeClr val="bg1"/>
                </a:solidFill>
              </a:defRPr>
            </a:lvl4pPr>
            <a:lvl5pPr>
              <a:spcBef>
                <a:spcPts val="0"/>
              </a:spcBef>
              <a:buClr>
                <a:schemeClr val="accent3"/>
              </a:buClr>
              <a:defRPr sz="1200">
                <a:solidFill>
                  <a:schemeClr val="bg1"/>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3" name="Tijdelijke aanduiding voor tekst 9"/>
          <p:cNvSpPr>
            <a:spLocks noGrp="1"/>
          </p:cNvSpPr>
          <p:nvPr>
            <p:ph type="body" sz="quarter" idx="15" hasCustomPrompt="1"/>
          </p:nvPr>
        </p:nvSpPr>
        <p:spPr>
          <a:xfrm>
            <a:off x="5918633" y="1900800"/>
            <a:ext cx="2718000" cy="2095200"/>
          </a:xfrm>
        </p:spPr>
        <p:txBody>
          <a:bodyPr lIns="381600" tIns="349200" rIns="381600" bIns="349200" anchor="ctr" anchorCtr="0">
            <a:noAutofit/>
          </a:bodyPr>
          <a:lstStyle>
            <a:lvl1pPr>
              <a:spcBef>
                <a:spcPts val="0"/>
              </a:spcBef>
              <a:buClr>
                <a:schemeClr val="accent4"/>
              </a:buClr>
              <a:defRPr b="1" spc="0" baseline="0">
                <a:solidFill>
                  <a:schemeClr val="tx2"/>
                </a:solidFill>
              </a:defRPr>
            </a:lvl1pPr>
            <a:lvl2pPr>
              <a:spcBef>
                <a:spcPts val="0"/>
              </a:spcBef>
              <a:buClr>
                <a:schemeClr val="accent4"/>
              </a:buClr>
              <a:defRPr sz="3000">
                <a:solidFill>
                  <a:schemeClr val="tx2"/>
                </a:solidFill>
              </a:defRPr>
            </a:lvl2pPr>
            <a:lvl3pPr>
              <a:spcBef>
                <a:spcPts val="0"/>
              </a:spcBef>
              <a:buClr>
                <a:schemeClr val="accent4"/>
              </a:buClr>
              <a:defRPr sz="1200">
                <a:solidFill>
                  <a:schemeClr val="tx2"/>
                </a:solidFill>
              </a:defRPr>
            </a:lvl3pPr>
            <a:lvl4pPr>
              <a:spcBef>
                <a:spcPts val="0"/>
              </a:spcBef>
              <a:buClr>
                <a:schemeClr val="accent4"/>
              </a:buClr>
              <a:defRPr sz="1200">
                <a:solidFill>
                  <a:schemeClr val="tx2"/>
                </a:solidFill>
              </a:defRPr>
            </a:lvl4pPr>
            <a:lvl5pPr>
              <a:spcBef>
                <a:spcPts val="0"/>
              </a:spcBef>
              <a:buClr>
                <a:schemeClr val="accent4"/>
              </a:buClr>
              <a:defRPr sz="1200">
                <a:solidFill>
                  <a:schemeClr val="tx2"/>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4" name="Tijdelijke aanduiding voor tekst 9"/>
          <p:cNvSpPr>
            <a:spLocks noGrp="1"/>
          </p:cNvSpPr>
          <p:nvPr>
            <p:ph type="body" sz="quarter" idx="16" hasCustomPrompt="1"/>
          </p:nvPr>
        </p:nvSpPr>
        <p:spPr>
          <a:xfrm>
            <a:off x="507600" y="3996609"/>
            <a:ext cx="2718000" cy="2095200"/>
          </a:xfrm>
        </p:spPr>
        <p:txBody>
          <a:bodyPr lIns="381600" tIns="349200" rIns="381600" bIns="349200" anchor="ctr" anchorCtr="0">
            <a:noAutofit/>
          </a:bodyPr>
          <a:lstStyle>
            <a:lvl1pPr>
              <a:spcBef>
                <a:spcPts val="0"/>
              </a:spcBef>
              <a:buClr>
                <a:schemeClr val="accent4"/>
              </a:buClr>
              <a:defRPr b="1" spc="0" baseline="0">
                <a:solidFill>
                  <a:schemeClr val="tx2"/>
                </a:solidFill>
              </a:defRPr>
            </a:lvl1pPr>
            <a:lvl2pPr>
              <a:spcBef>
                <a:spcPts val="0"/>
              </a:spcBef>
              <a:buClr>
                <a:schemeClr val="accent4"/>
              </a:buClr>
              <a:defRPr sz="3000">
                <a:solidFill>
                  <a:schemeClr val="tx2"/>
                </a:solidFill>
              </a:defRPr>
            </a:lvl2pPr>
            <a:lvl3pPr>
              <a:spcBef>
                <a:spcPts val="0"/>
              </a:spcBef>
              <a:buClr>
                <a:schemeClr val="accent4"/>
              </a:buClr>
              <a:defRPr sz="1200">
                <a:solidFill>
                  <a:schemeClr val="tx2"/>
                </a:solidFill>
              </a:defRPr>
            </a:lvl3pPr>
            <a:lvl4pPr>
              <a:spcBef>
                <a:spcPts val="0"/>
              </a:spcBef>
              <a:buClr>
                <a:schemeClr val="accent4"/>
              </a:buClr>
              <a:defRPr sz="1200">
                <a:solidFill>
                  <a:schemeClr val="tx2"/>
                </a:solidFill>
              </a:defRPr>
            </a:lvl4pPr>
            <a:lvl5pPr>
              <a:spcBef>
                <a:spcPts val="0"/>
              </a:spcBef>
              <a:buClr>
                <a:schemeClr val="accent4"/>
              </a:buClr>
              <a:defRPr sz="1200">
                <a:solidFill>
                  <a:schemeClr val="tx2"/>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5" name="Tijdelijke aanduiding voor tekst 9"/>
          <p:cNvSpPr>
            <a:spLocks noGrp="1"/>
          </p:cNvSpPr>
          <p:nvPr>
            <p:ph type="body" sz="quarter" idx="17" hasCustomPrompt="1"/>
          </p:nvPr>
        </p:nvSpPr>
        <p:spPr>
          <a:xfrm>
            <a:off x="3225717" y="3996609"/>
            <a:ext cx="2692800" cy="2095200"/>
          </a:xfrm>
        </p:spPr>
        <p:txBody>
          <a:bodyPr lIns="381600" tIns="349200" rIns="381600" bIns="349200" anchor="ctr" anchorCtr="0">
            <a:noAutofit/>
          </a:bodyPr>
          <a:lstStyle>
            <a:lvl1pPr>
              <a:spcBef>
                <a:spcPts val="0"/>
              </a:spcBef>
              <a:buClr>
                <a:schemeClr val="accent6"/>
              </a:buClr>
              <a:defRPr b="1" spc="0" baseline="0">
                <a:solidFill>
                  <a:schemeClr val="bg1"/>
                </a:solidFill>
              </a:defRPr>
            </a:lvl1pPr>
            <a:lvl2pPr>
              <a:spcBef>
                <a:spcPts val="0"/>
              </a:spcBef>
              <a:buClr>
                <a:schemeClr val="accent6"/>
              </a:buClr>
              <a:defRPr sz="3000">
                <a:solidFill>
                  <a:schemeClr val="bg1"/>
                </a:solidFill>
              </a:defRPr>
            </a:lvl2pPr>
            <a:lvl3pPr>
              <a:spcBef>
                <a:spcPts val="0"/>
              </a:spcBef>
              <a:buClr>
                <a:schemeClr val="accent6"/>
              </a:buClr>
              <a:defRPr sz="1200">
                <a:solidFill>
                  <a:schemeClr val="bg1"/>
                </a:solidFill>
              </a:defRPr>
            </a:lvl3pPr>
            <a:lvl4pPr>
              <a:spcBef>
                <a:spcPts val="0"/>
              </a:spcBef>
              <a:buClr>
                <a:schemeClr val="accent6"/>
              </a:buClr>
              <a:defRPr sz="1200">
                <a:solidFill>
                  <a:schemeClr val="bg1"/>
                </a:solidFill>
              </a:defRPr>
            </a:lvl4pPr>
            <a:lvl5pPr>
              <a:spcBef>
                <a:spcPts val="0"/>
              </a:spcBef>
              <a:buClr>
                <a:schemeClr val="accent6"/>
              </a:buClr>
              <a:defRPr sz="1200">
                <a:solidFill>
                  <a:schemeClr val="bg1"/>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6" name="Tijdelijke aanduiding voor tekst 9"/>
          <p:cNvSpPr>
            <a:spLocks noGrp="1"/>
          </p:cNvSpPr>
          <p:nvPr>
            <p:ph type="body" sz="quarter" idx="18" hasCustomPrompt="1"/>
          </p:nvPr>
        </p:nvSpPr>
        <p:spPr>
          <a:xfrm>
            <a:off x="5918633" y="3996609"/>
            <a:ext cx="2718000" cy="2095200"/>
          </a:xfrm>
        </p:spPr>
        <p:txBody>
          <a:bodyPr lIns="381600" tIns="349200" rIns="381600" bIns="349200" anchor="ctr" anchorCtr="0">
            <a:noAutofit/>
          </a:bodyPr>
          <a:lstStyle>
            <a:lvl1pPr>
              <a:spcBef>
                <a:spcPts val="0"/>
              </a:spcBef>
              <a:buClr>
                <a:schemeClr val="accent3"/>
              </a:buClr>
              <a:defRPr b="1" spc="0" baseline="0">
                <a:solidFill>
                  <a:schemeClr val="bg1"/>
                </a:solidFill>
              </a:defRPr>
            </a:lvl1pPr>
            <a:lvl2pPr>
              <a:spcBef>
                <a:spcPts val="0"/>
              </a:spcBef>
              <a:buClr>
                <a:schemeClr val="accent3"/>
              </a:buClr>
              <a:defRPr sz="3000">
                <a:solidFill>
                  <a:schemeClr val="bg1"/>
                </a:solidFill>
              </a:defRPr>
            </a:lvl2pPr>
            <a:lvl3pPr>
              <a:spcBef>
                <a:spcPts val="0"/>
              </a:spcBef>
              <a:buClr>
                <a:schemeClr val="accent3"/>
              </a:buClr>
              <a:defRPr sz="1200">
                <a:solidFill>
                  <a:schemeClr val="bg1"/>
                </a:solidFill>
              </a:defRPr>
            </a:lvl3pPr>
            <a:lvl4pPr>
              <a:spcBef>
                <a:spcPts val="0"/>
              </a:spcBef>
              <a:buClr>
                <a:schemeClr val="accent3"/>
              </a:buClr>
              <a:defRPr sz="1200">
                <a:solidFill>
                  <a:schemeClr val="bg1"/>
                </a:solidFill>
              </a:defRPr>
            </a:lvl4pPr>
            <a:lvl5pPr>
              <a:spcBef>
                <a:spcPts val="0"/>
              </a:spcBef>
              <a:buClr>
                <a:schemeClr val="accent3"/>
              </a:buClr>
              <a:defRPr sz="1200">
                <a:solidFill>
                  <a:schemeClr val="bg1"/>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8" name="Tijdelijke aanduiding voor datum 3"/>
          <p:cNvSpPr>
            <a:spLocks noGrp="1"/>
          </p:cNvSpPr>
          <p:nvPr>
            <p:ph type="dt" sz="half" idx="2"/>
          </p:nvPr>
        </p:nvSpPr>
        <p:spPr>
          <a:xfrm>
            <a:off x="6365506" y="6418800"/>
            <a:ext cx="1368151" cy="230400"/>
          </a:xfrm>
          <a:prstGeom prst="rect">
            <a:avLst/>
          </a:prstGeom>
        </p:spPr>
        <p:txBody>
          <a:bodyPr vert="horz" lIns="0" tIns="0" rIns="0" bIns="0" rtlCol="0" anchor="t" anchorCtr="0"/>
          <a:lstStyle>
            <a:lvl1pPr algn="r">
              <a:defRPr lang="nl-BE" sz="1200" smtClean="0">
                <a:solidFill>
                  <a:srgbClr val="2C3F48"/>
                </a:solidFill>
              </a:defRPr>
            </a:lvl1pPr>
          </a:lstStyle>
          <a:p>
            <a:fld id="{FDEDCD25-FC3A-4443-AE97-0FA21963CF0B}" type="datetime4">
              <a:rPr lang="nl-BE" smtClean="0"/>
              <a:t>14 juni 2022</a:t>
            </a:fld>
            <a:endParaRPr lang="nl-BE"/>
          </a:p>
        </p:txBody>
      </p:sp>
    </p:spTree>
    <p:extLst>
      <p:ext uri="{BB962C8B-B14F-4D97-AF65-F5344CB8AC3E}">
        <p14:creationId xmlns:p14="http://schemas.microsoft.com/office/powerpoint/2010/main" val="1576036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uzzel met f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jdelijke aanduiding voor dianummer 4"/>
          <p:cNvSpPr>
            <a:spLocks noGrp="1"/>
          </p:cNvSpPr>
          <p:nvPr>
            <p:ph type="sldNum" sz="quarter" idx="12"/>
          </p:nvPr>
        </p:nvSpPr>
        <p:spPr/>
        <p:txBody>
          <a:bodyPr/>
          <a:lstStyle>
            <a:lvl1pPr>
              <a:defRPr>
                <a:solidFill>
                  <a:schemeClr val="bg1"/>
                </a:solidFill>
              </a:defRPr>
            </a:lvl1pPr>
          </a:lstStyle>
          <a:p>
            <a:fld id="{E8F12D86-93AC-45BB-B8CA-9542A3CF9355}" type="slidenum">
              <a:rPr lang="nl-BE" smtClean="0"/>
              <a:pPr/>
              <a:t>‹nr.›</a:t>
            </a:fld>
            <a:endParaRPr lang="nl-BE"/>
          </a:p>
        </p:txBody>
      </p:sp>
      <p:pic>
        <p:nvPicPr>
          <p:cNvPr id="7" name="Afbeelding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8800" y="6295886"/>
            <a:ext cx="8177801" cy="289561"/>
          </a:xfrm>
          <a:prstGeom prst="rect">
            <a:avLst/>
          </a:prstGeom>
        </p:spPr>
      </p:pic>
      <p:sp>
        <p:nvSpPr>
          <p:cNvPr id="4" name="Tijdelijke aanduiding voor voettekst 3"/>
          <p:cNvSpPr>
            <a:spLocks noGrp="1"/>
          </p:cNvSpPr>
          <p:nvPr>
            <p:ph type="ftr" sz="quarter" idx="11"/>
          </p:nvPr>
        </p:nvSpPr>
        <p:spPr/>
        <p:txBody>
          <a:bodyPr/>
          <a:lstStyle>
            <a:lvl1pPr algn="l">
              <a:defRPr>
                <a:solidFill>
                  <a:schemeClr val="bg1"/>
                </a:solidFill>
              </a:defRPr>
            </a:lvl1pPr>
          </a:lstStyle>
          <a:p>
            <a:r>
              <a:rPr lang="nl-BE"/>
              <a:t>Kies 'Invoegen › Koptekst en voettekst' deze voettekst aan te passen.</a:t>
            </a:r>
            <a:endParaRPr lang="nl-BE" dirty="0"/>
          </a:p>
        </p:txBody>
      </p:sp>
      <p:sp>
        <p:nvSpPr>
          <p:cNvPr id="17" name="Tijdelijke aanduiding voor tekst 9"/>
          <p:cNvSpPr>
            <a:spLocks noGrp="1"/>
          </p:cNvSpPr>
          <p:nvPr>
            <p:ph type="body" sz="quarter" idx="13" hasCustomPrompt="1"/>
          </p:nvPr>
        </p:nvSpPr>
        <p:spPr>
          <a:xfrm>
            <a:off x="507600" y="1900800"/>
            <a:ext cx="2934000" cy="2098800"/>
          </a:xfrm>
          <a:blipFill>
            <a:blip r:embed="rId4"/>
            <a:stretch>
              <a:fillRect/>
            </a:stretch>
          </a:blipFill>
        </p:spPr>
        <p:txBody>
          <a:bodyPr lIns="381600" tIns="349200" rIns="597600" bIns="349200" anchor="ctr" anchorCtr="0">
            <a:noAutofit/>
          </a:bodyPr>
          <a:lstStyle>
            <a:lvl1pPr>
              <a:spcBef>
                <a:spcPts val="0"/>
              </a:spcBef>
              <a:buClr>
                <a:schemeClr val="tx2"/>
              </a:buClr>
              <a:defRPr b="1" spc="0" baseline="0">
                <a:solidFill>
                  <a:schemeClr val="bg1"/>
                </a:solidFill>
              </a:defRPr>
            </a:lvl1pPr>
            <a:lvl2pPr>
              <a:spcBef>
                <a:spcPts val="0"/>
              </a:spcBef>
              <a:buClr>
                <a:schemeClr val="tx2"/>
              </a:buClr>
              <a:defRPr sz="3000">
                <a:solidFill>
                  <a:schemeClr val="bg1"/>
                </a:solidFill>
              </a:defRPr>
            </a:lvl2pPr>
            <a:lvl3pPr>
              <a:spcBef>
                <a:spcPts val="0"/>
              </a:spcBef>
              <a:buClr>
                <a:schemeClr val="tx2"/>
              </a:buClr>
              <a:defRPr sz="1200">
                <a:solidFill>
                  <a:schemeClr val="bg1"/>
                </a:solidFill>
              </a:defRPr>
            </a:lvl3pPr>
            <a:lvl4pPr>
              <a:spcBef>
                <a:spcPts val="0"/>
              </a:spcBef>
              <a:defRPr sz="1200">
                <a:solidFill>
                  <a:schemeClr val="bg1"/>
                </a:solidFill>
              </a:defRPr>
            </a:lvl4pPr>
            <a:lvl5pPr>
              <a:spcBef>
                <a:spcPts val="0"/>
              </a:spcBef>
              <a:defRPr sz="1200">
                <a:solidFill>
                  <a:schemeClr val="bg1"/>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9" name="Tijdelijke aanduiding voor tekst 9"/>
          <p:cNvSpPr>
            <a:spLocks noGrp="1"/>
          </p:cNvSpPr>
          <p:nvPr>
            <p:ph type="body" sz="quarter" idx="17" hasCustomPrompt="1"/>
          </p:nvPr>
        </p:nvSpPr>
        <p:spPr>
          <a:xfrm>
            <a:off x="3009600" y="3996609"/>
            <a:ext cx="2908800" cy="2098800"/>
          </a:xfrm>
          <a:blipFill>
            <a:blip r:embed="rId5"/>
            <a:stretch>
              <a:fillRect/>
            </a:stretch>
          </a:blipFill>
        </p:spPr>
        <p:txBody>
          <a:bodyPr lIns="597600" tIns="349200" rIns="381600" bIns="349200" anchor="ctr" anchorCtr="0">
            <a:noAutofit/>
          </a:bodyPr>
          <a:lstStyle>
            <a:lvl1pPr>
              <a:spcBef>
                <a:spcPts val="0"/>
              </a:spcBef>
              <a:buClr>
                <a:schemeClr val="accent6"/>
              </a:buClr>
              <a:defRPr b="1" spc="0" baseline="0">
                <a:solidFill>
                  <a:schemeClr val="bg1"/>
                </a:solidFill>
              </a:defRPr>
            </a:lvl1pPr>
            <a:lvl2pPr>
              <a:spcBef>
                <a:spcPts val="0"/>
              </a:spcBef>
              <a:buClr>
                <a:schemeClr val="accent6"/>
              </a:buClr>
              <a:defRPr sz="3000">
                <a:solidFill>
                  <a:schemeClr val="bg1"/>
                </a:solidFill>
              </a:defRPr>
            </a:lvl2pPr>
            <a:lvl3pPr>
              <a:spcBef>
                <a:spcPts val="0"/>
              </a:spcBef>
              <a:buClr>
                <a:schemeClr val="accent6"/>
              </a:buClr>
              <a:defRPr sz="1200">
                <a:solidFill>
                  <a:schemeClr val="bg1"/>
                </a:solidFill>
              </a:defRPr>
            </a:lvl3pPr>
            <a:lvl4pPr>
              <a:spcBef>
                <a:spcPts val="0"/>
              </a:spcBef>
              <a:buClr>
                <a:schemeClr val="accent6"/>
              </a:buClr>
              <a:defRPr sz="1200">
                <a:solidFill>
                  <a:schemeClr val="bg1"/>
                </a:solidFill>
              </a:defRPr>
            </a:lvl4pPr>
            <a:lvl5pPr>
              <a:spcBef>
                <a:spcPts val="0"/>
              </a:spcBef>
              <a:buClr>
                <a:schemeClr val="accent6"/>
              </a:buClr>
              <a:defRPr sz="1200">
                <a:solidFill>
                  <a:schemeClr val="bg1"/>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22" name="Tijdelijke aanduiding voor tekst 9"/>
          <p:cNvSpPr>
            <a:spLocks noGrp="1"/>
          </p:cNvSpPr>
          <p:nvPr>
            <p:ph type="body" sz="quarter" idx="18" hasCustomPrompt="1"/>
          </p:nvPr>
        </p:nvSpPr>
        <p:spPr>
          <a:xfrm>
            <a:off x="5918633" y="1900800"/>
            <a:ext cx="2718000" cy="2311200"/>
          </a:xfrm>
          <a:blipFill>
            <a:blip r:embed="rId6"/>
            <a:stretch>
              <a:fillRect/>
            </a:stretch>
          </a:blipFill>
        </p:spPr>
        <p:txBody>
          <a:bodyPr lIns="381600" tIns="349200" rIns="381600" bIns="565200" anchor="ctr" anchorCtr="0">
            <a:noAutofit/>
          </a:bodyPr>
          <a:lstStyle>
            <a:lvl1pPr>
              <a:spcBef>
                <a:spcPts val="0"/>
              </a:spcBef>
              <a:buClr>
                <a:schemeClr val="accent4"/>
              </a:buClr>
              <a:defRPr b="1" spc="0" baseline="0">
                <a:solidFill>
                  <a:schemeClr val="tx2"/>
                </a:solidFill>
              </a:defRPr>
            </a:lvl1pPr>
            <a:lvl2pPr>
              <a:spcBef>
                <a:spcPts val="0"/>
              </a:spcBef>
              <a:buClr>
                <a:schemeClr val="accent4"/>
              </a:buClr>
              <a:defRPr sz="3000">
                <a:solidFill>
                  <a:schemeClr val="tx2"/>
                </a:solidFill>
              </a:defRPr>
            </a:lvl2pPr>
            <a:lvl3pPr>
              <a:spcBef>
                <a:spcPts val="0"/>
              </a:spcBef>
              <a:buClr>
                <a:schemeClr val="accent4"/>
              </a:buClr>
              <a:defRPr sz="1200">
                <a:solidFill>
                  <a:schemeClr val="tx2"/>
                </a:solidFill>
              </a:defRPr>
            </a:lvl3pPr>
            <a:lvl4pPr>
              <a:spcBef>
                <a:spcPts val="0"/>
              </a:spcBef>
              <a:buClr>
                <a:schemeClr val="accent4"/>
              </a:buClr>
              <a:defRPr sz="1200">
                <a:solidFill>
                  <a:schemeClr val="tx2"/>
                </a:solidFill>
              </a:defRPr>
            </a:lvl4pPr>
            <a:lvl5pPr>
              <a:spcBef>
                <a:spcPts val="0"/>
              </a:spcBef>
              <a:buClr>
                <a:schemeClr val="accent4"/>
              </a:buClr>
              <a:defRPr sz="1200">
                <a:solidFill>
                  <a:schemeClr val="tx2"/>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9" name="Tijdelijke aanduiding voor datum 3"/>
          <p:cNvSpPr>
            <a:spLocks noGrp="1"/>
          </p:cNvSpPr>
          <p:nvPr>
            <p:ph type="dt" sz="half" idx="2"/>
          </p:nvPr>
        </p:nvSpPr>
        <p:spPr>
          <a:xfrm>
            <a:off x="6365506" y="6418800"/>
            <a:ext cx="1368151" cy="230400"/>
          </a:xfrm>
          <a:prstGeom prst="rect">
            <a:avLst/>
          </a:prstGeom>
        </p:spPr>
        <p:txBody>
          <a:bodyPr vert="horz" lIns="0" tIns="0" rIns="0" bIns="0" rtlCol="0" anchor="t" anchorCtr="0"/>
          <a:lstStyle>
            <a:lvl1pPr algn="r">
              <a:defRPr lang="nl-BE" sz="1200" smtClean="0">
                <a:solidFill>
                  <a:schemeClr val="bg1"/>
                </a:solidFill>
              </a:defRPr>
            </a:lvl1pPr>
          </a:lstStyle>
          <a:p>
            <a:fld id="{E8F54BD9-D9A6-4C1D-BF05-19FF8826E3FA}" type="datetime4">
              <a:rPr lang="nl-BE" smtClean="0"/>
              <a:t>14 juni 2022</a:t>
            </a:fld>
            <a:endParaRPr lang="nl-BE"/>
          </a:p>
        </p:txBody>
      </p:sp>
      <p:sp>
        <p:nvSpPr>
          <p:cNvPr id="10" name="Titel 1"/>
          <p:cNvSpPr>
            <a:spLocks noGrp="1"/>
          </p:cNvSpPr>
          <p:nvPr>
            <p:ph type="title" hasCustomPrompt="1"/>
          </p:nvPr>
        </p:nvSpPr>
        <p:spPr>
          <a:xfrm>
            <a:off x="483789" y="910800"/>
            <a:ext cx="8152843" cy="573984"/>
          </a:xfrm>
        </p:spPr>
        <p:txBody>
          <a:bodyPr/>
          <a:lstStyle>
            <a:lvl1pPr>
              <a:defRPr baseline="0"/>
            </a:lvl1pPr>
          </a:lstStyle>
          <a:p>
            <a:r>
              <a:rPr lang="nl-NL" dirty="0"/>
              <a:t>Klik voor de titel van de </a:t>
            </a:r>
            <a:r>
              <a:rPr lang="nl-NL" dirty="0" err="1"/>
              <a:t>puzzeldia</a:t>
            </a:r>
            <a:r>
              <a:rPr lang="nl-NL" dirty="0"/>
              <a:t> met foto</a:t>
            </a:r>
            <a:endParaRPr lang="nl-BE" dirty="0"/>
          </a:p>
        </p:txBody>
      </p:sp>
    </p:spTree>
    <p:extLst>
      <p:ext uri="{BB962C8B-B14F-4D97-AF65-F5344CB8AC3E}">
        <p14:creationId xmlns:p14="http://schemas.microsoft.com/office/powerpoint/2010/main" val="3911595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leurdia met 1 kolom">
    <p:bg>
      <p:bgPr>
        <a:solidFill>
          <a:schemeClr val="tx2"/>
        </a:solidFill>
        <a:effectLst/>
      </p:bgPr>
    </p:bg>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2185415"/>
          </a:xfrm>
          <a:prstGeom prst="rect">
            <a:avLst/>
          </a:prstGeom>
        </p:spPr>
      </p:pic>
      <p:pic>
        <p:nvPicPr>
          <p:cNvPr id="10" name="Afbeelding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8800" y="6295886"/>
            <a:ext cx="8177801" cy="289561"/>
          </a:xfrm>
          <a:prstGeom prst="rect">
            <a:avLst/>
          </a:prstGeom>
        </p:spPr>
      </p:pic>
      <p:sp>
        <p:nvSpPr>
          <p:cNvPr id="5" name="Tijdelijke aanduiding voor voettekst 4"/>
          <p:cNvSpPr>
            <a:spLocks noGrp="1"/>
          </p:cNvSpPr>
          <p:nvPr>
            <p:ph type="ftr" sz="quarter" idx="11"/>
          </p:nvPr>
        </p:nvSpPr>
        <p:spPr/>
        <p:txBody>
          <a:bodyPr/>
          <a:lstStyle>
            <a:lvl1pPr>
              <a:defRPr>
                <a:solidFill>
                  <a:schemeClr val="bg1"/>
                </a:solidFill>
              </a:defRPr>
            </a:lvl1p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E8F12D86-93AC-45BB-B8CA-9542A3CF9355}" type="slidenum">
              <a:rPr lang="nl-BE" smtClean="0"/>
              <a:pPr/>
              <a:t>‹nr.›</a:t>
            </a:fld>
            <a:endParaRPr lang="nl-BE" dirty="0"/>
          </a:p>
        </p:txBody>
      </p:sp>
      <p:sp>
        <p:nvSpPr>
          <p:cNvPr id="2" name="Titel 1"/>
          <p:cNvSpPr>
            <a:spLocks noGrp="1"/>
          </p:cNvSpPr>
          <p:nvPr>
            <p:ph type="title" hasCustomPrompt="1"/>
          </p:nvPr>
        </p:nvSpPr>
        <p:spPr>
          <a:xfrm>
            <a:off x="762719" y="423316"/>
            <a:ext cx="7893882" cy="1143000"/>
          </a:xfrm>
        </p:spPr>
        <p:txBody>
          <a:bodyPr anchor="b" anchorCtr="0"/>
          <a:lstStyle>
            <a:lvl1pPr>
              <a:defRPr sz="3700" baseline="0">
                <a:solidFill>
                  <a:schemeClr val="tx2"/>
                </a:solidFill>
              </a:defRPr>
            </a:lvl1pPr>
          </a:lstStyle>
          <a:p>
            <a:r>
              <a:rPr lang="nl-NL" dirty="0"/>
              <a:t>Klik voor de titel van de</a:t>
            </a:r>
            <a:br>
              <a:rPr lang="nl-NL" dirty="0"/>
            </a:br>
            <a:r>
              <a:rPr lang="nl-NL" dirty="0" err="1"/>
              <a:t>kleurdia</a:t>
            </a:r>
            <a:r>
              <a:rPr lang="nl-NL" dirty="0"/>
              <a:t> met 1 kolom</a:t>
            </a:r>
            <a:endParaRPr lang="nl-BE" dirty="0"/>
          </a:p>
        </p:txBody>
      </p:sp>
      <p:sp>
        <p:nvSpPr>
          <p:cNvPr id="3" name="Tijdelijke aanduiding voor inhoud 2"/>
          <p:cNvSpPr>
            <a:spLocks noGrp="1"/>
          </p:cNvSpPr>
          <p:nvPr>
            <p:ph idx="1"/>
          </p:nvPr>
        </p:nvSpPr>
        <p:spPr>
          <a:xfrm>
            <a:off x="731765" y="2756387"/>
            <a:ext cx="7924835" cy="2960414"/>
          </a:xfrm>
        </p:spPr>
        <p:txBody>
          <a:bodyPr>
            <a:noAutofit/>
          </a:bodyPr>
          <a:lstStyle>
            <a:lvl1pPr>
              <a:buClr>
                <a:schemeClr val="tx2"/>
              </a:buClr>
              <a:defRPr sz="2700">
                <a:solidFill>
                  <a:schemeClr val="bg1"/>
                </a:solidFill>
              </a:defRPr>
            </a:lvl1pPr>
            <a:lvl2pPr>
              <a:buClr>
                <a:schemeClr val="tx2"/>
              </a:buClr>
              <a:defRPr sz="2500">
                <a:solidFill>
                  <a:schemeClr val="bg1"/>
                </a:solidFill>
              </a:defRPr>
            </a:lvl2pPr>
            <a:lvl3pPr>
              <a:buClr>
                <a:schemeClr val="bg1"/>
              </a:buClr>
              <a:defRPr sz="2700">
                <a:solidFill>
                  <a:schemeClr val="bg1"/>
                </a:solidFill>
              </a:defRPr>
            </a:lvl3pPr>
            <a:lvl4pPr>
              <a:buClr>
                <a:schemeClr val="bg1"/>
              </a:buClr>
              <a:defRPr sz="2500">
                <a:solidFill>
                  <a:schemeClr val="bg1"/>
                </a:solidFill>
              </a:defRPr>
            </a:lvl4pPr>
            <a:lvl5pPr>
              <a:buClr>
                <a:schemeClr val="bg1"/>
              </a:buClr>
              <a:defRPr sz="25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9" name="Tijdelijke aanduiding voor datum 3"/>
          <p:cNvSpPr>
            <a:spLocks noGrp="1"/>
          </p:cNvSpPr>
          <p:nvPr>
            <p:ph type="dt" sz="half" idx="2"/>
          </p:nvPr>
        </p:nvSpPr>
        <p:spPr>
          <a:xfrm>
            <a:off x="6365506" y="6418800"/>
            <a:ext cx="1368151" cy="230400"/>
          </a:xfrm>
          <a:prstGeom prst="rect">
            <a:avLst/>
          </a:prstGeom>
        </p:spPr>
        <p:txBody>
          <a:bodyPr vert="horz" lIns="0" tIns="0" rIns="0" bIns="0" rtlCol="0" anchor="t" anchorCtr="0"/>
          <a:lstStyle>
            <a:lvl1pPr algn="r">
              <a:defRPr lang="nl-BE" sz="1200" smtClean="0">
                <a:solidFill>
                  <a:schemeClr val="bg1"/>
                </a:solidFill>
              </a:defRPr>
            </a:lvl1pPr>
          </a:lstStyle>
          <a:p>
            <a:fld id="{F6989B40-2FF8-448C-B902-C85C4D815457}" type="datetime4">
              <a:rPr lang="nl-BE" smtClean="0"/>
              <a:t>14 juni 2022</a:t>
            </a:fld>
            <a:endParaRPr lang="nl-BE"/>
          </a:p>
        </p:txBody>
      </p:sp>
    </p:spTree>
    <p:extLst>
      <p:ext uri="{BB962C8B-B14F-4D97-AF65-F5344CB8AC3E}">
        <p14:creationId xmlns:p14="http://schemas.microsoft.com/office/powerpoint/2010/main" val="4118637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kleurdia met 2 kolommen">
    <p:bg>
      <p:bgPr>
        <a:solidFill>
          <a:schemeClr val="tx2"/>
        </a:solidFill>
        <a:effectLst/>
      </p:bgPr>
    </p:bg>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2185415"/>
          </a:xfrm>
          <a:prstGeom prst="rect">
            <a:avLst/>
          </a:prstGeom>
        </p:spPr>
      </p:pic>
      <p:pic>
        <p:nvPicPr>
          <p:cNvPr id="10" name="Afbeelding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8800" y="6295886"/>
            <a:ext cx="8177801" cy="289561"/>
          </a:xfrm>
          <a:prstGeom prst="rect">
            <a:avLst/>
          </a:prstGeom>
        </p:spPr>
      </p:pic>
      <p:sp>
        <p:nvSpPr>
          <p:cNvPr id="5" name="Tijdelijke aanduiding voor voettekst 4"/>
          <p:cNvSpPr>
            <a:spLocks noGrp="1"/>
          </p:cNvSpPr>
          <p:nvPr>
            <p:ph type="ftr" sz="quarter" idx="11"/>
          </p:nvPr>
        </p:nvSpPr>
        <p:spPr/>
        <p:txBody>
          <a:bodyPr/>
          <a:lstStyle>
            <a:lvl1pPr>
              <a:defRPr>
                <a:solidFill>
                  <a:schemeClr val="bg1"/>
                </a:solidFill>
              </a:defRPr>
            </a:lvl1p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12"/>
          </p:nvPr>
        </p:nvSpPr>
        <p:spPr/>
        <p:txBody>
          <a:bodyPr/>
          <a:lstStyle>
            <a:lvl1pPr>
              <a:defRPr>
                <a:solidFill>
                  <a:schemeClr val="bg1"/>
                </a:solidFill>
              </a:defRPr>
            </a:lvl1pPr>
          </a:lstStyle>
          <a:p>
            <a:fld id="{E8F12D86-93AC-45BB-B8CA-9542A3CF9355}" type="slidenum">
              <a:rPr lang="nl-BE" smtClean="0"/>
              <a:pPr/>
              <a:t>‹nr.›</a:t>
            </a:fld>
            <a:endParaRPr lang="nl-BE" dirty="0"/>
          </a:p>
        </p:txBody>
      </p:sp>
      <p:sp>
        <p:nvSpPr>
          <p:cNvPr id="2" name="Titel 1"/>
          <p:cNvSpPr>
            <a:spLocks noGrp="1"/>
          </p:cNvSpPr>
          <p:nvPr>
            <p:ph type="title" hasCustomPrompt="1"/>
          </p:nvPr>
        </p:nvSpPr>
        <p:spPr>
          <a:xfrm>
            <a:off x="762719" y="423316"/>
            <a:ext cx="7893882" cy="1143000"/>
          </a:xfrm>
        </p:spPr>
        <p:txBody>
          <a:bodyPr anchor="b" anchorCtr="0"/>
          <a:lstStyle>
            <a:lvl1pPr>
              <a:defRPr sz="3700" baseline="0">
                <a:solidFill>
                  <a:schemeClr val="tx2"/>
                </a:solidFill>
              </a:defRPr>
            </a:lvl1pPr>
          </a:lstStyle>
          <a:p>
            <a:r>
              <a:rPr lang="nl-NL" dirty="0"/>
              <a:t>Klik voor de titel van de</a:t>
            </a:r>
            <a:br>
              <a:rPr lang="nl-NL" dirty="0"/>
            </a:br>
            <a:r>
              <a:rPr lang="nl-NL" dirty="0" err="1"/>
              <a:t>kleurdia</a:t>
            </a:r>
            <a:r>
              <a:rPr lang="nl-NL" dirty="0"/>
              <a:t> met 2 kolommen</a:t>
            </a:r>
            <a:endParaRPr lang="nl-BE" dirty="0"/>
          </a:p>
        </p:txBody>
      </p:sp>
      <p:sp>
        <p:nvSpPr>
          <p:cNvPr id="8" name="Tijdelijke aanduiding voor inhoud 2"/>
          <p:cNvSpPr>
            <a:spLocks noGrp="1"/>
          </p:cNvSpPr>
          <p:nvPr>
            <p:ph idx="13"/>
          </p:nvPr>
        </p:nvSpPr>
        <p:spPr>
          <a:xfrm>
            <a:off x="4959401" y="2757601"/>
            <a:ext cx="3697200" cy="2959200"/>
          </a:xfrm>
        </p:spPr>
        <p:txBody>
          <a:bodyPr>
            <a:noAutofit/>
          </a:bodyPr>
          <a:lstStyle>
            <a:lvl1pPr>
              <a:buClr>
                <a:schemeClr val="tx2"/>
              </a:buClr>
              <a:defRPr sz="2700">
                <a:solidFill>
                  <a:schemeClr val="bg1"/>
                </a:solidFill>
              </a:defRPr>
            </a:lvl1pPr>
            <a:lvl2pPr>
              <a:buClr>
                <a:schemeClr val="tx2"/>
              </a:buClr>
              <a:defRPr sz="2500">
                <a:solidFill>
                  <a:schemeClr val="bg1"/>
                </a:solidFill>
              </a:defRPr>
            </a:lvl2pPr>
            <a:lvl3pPr>
              <a:buClr>
                <a:schemeClr val="bg1"/>
              </a:buClr>
              <a:defRPr sz="2700">
                <a:solidFill>
                  <a:schemeClr val="bg1"/>
                </a:solidFill>
              </a:defRPr>
            </a:lvl3pPr>
            <a:lvl4pPr>
              <a:buClr>
                <a:schemeClr val="bg1"/>
              </a:buClr>
              <a:defRPr sz="2500">
                <a:solidFill>
                  <a:schemeClr val="bg1"/>
                </a:solidFill>
              </a:defRPr>
            </a:lvl4pPr>
            <a:lvl5pPr>
              <a:buClr>
                <a:schemeClr val="bg1"/>
              </a:buClr>
              <a:defRPr sz="25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3" name="Tijdelijke aanduiding voor inhoud 2"/>
          <p:cNvSpPr>
            <a:spLocks noGrp="1"/>
          </p:cNvSpPr>
          <p:nvPr>
            <p:ph idx="1"/>
          </p:nvPr>
        </p:nvSpPr>
        <p:spPr>
          <a:xfrm>
            <a:off x="731766" y="2756387"/>
            <a:ext cx="3697200" cy="2960414"/>
          </a:xfrm>
        </p:spPr>
        <p:txBody>
          <a:bodyPr>
            <a:noAutofit/>
          </a:bodyPr>
          <a:lstStyle>
            <a:lvl1pPr>
              <a:buClr>
                <a:schemeClr val="tx2"/>
              </a:buClr>
              <a:defRPr sz="2700">
                <a:solidFill>
                  <a:schemeClr val="bg1"/>
                </a:solidFill>
              </a:defRPr>
            </a:lvl1pPr>
            <a:lvl2pPr>
              <a:buClr>
                <a:schemeClr val="tx2"/>
              </a:buClr>
              <a:defRPr sz="2500">
                <a:solidFill>
                  <a:schemeClr val="bg1"/>
                </a:solidFill>
              </a:defRPr>
            </a:lvl2pPr>
            <a:lvl3pPr>
              <a:buClr>
                <a:schemeClr val="bg1"/>
              </a:buClr>
              <a:defRPr sz="2700">
                <a:solidFill>
                  <a:schemeClr val="bg1"/>
                </a:solidFill>
              </a:defRPr>
            </a:lvl3pPr>
            <a:lvl4pPr>
              <a:buClr>
                <a:schemeClr val="bg1"/>
              </a:buClr>
              <a:defRPr sz="2500">
                <a:solidFill>
                  <a:schemeClr val="bg1"/>
                </a:solidFill>
              </a:defRPr>
            </a:lvl4pPr>
            <a:lvl5pPr>
              <a:buClr>
                <a:schemeClr val="bg1"/>
              </a:buClr>
              <a:defRPr sz="2500">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1" name="Tijdelijke aanduiding voor datum 3"/>
          <p:cNvSpPr>
            <a:spLocks noGrp="1"/>
          </p:cNvSpPr>
          <p:nvPr>
            <p:ph type="dt" sz="half" idx="2"/>
          </p:nvPr>
        </p:nvSpPr>
        <p:spPr>
          <a:xfrm>
            <a:off x="6365506" y="6418800"/>
            <a:ext cx="1368151" cy="230400"/>
          </a:xfrm>
          <a:prstGeom prst="rect">
            <a:avLst/>
          </a:prstGeom>
        </p:spPr>
        <p:txBody>
          <a:bodyPr vert="horz" lIns="0" tIns="0" rIns="0" bIns="0" rtlCol="0" anchor="t" anchorCtr="0"/>
          <a:lstStyle>
            <a:lvl1pPr algn="r">
              <a:defRPr lang="nl-BE" sz="1200" smtClean="0">
                <a:solidFill>
                  <a:schemeClr val="bg1"/>
                </a:solidFill>
              </a:defRPr>
            </a:lvl1pPr>
          </a:lstStyle>
          <a:p>
            <a:fld id="{0DC96DE0-6A28-4FE3-A3D6-9BD4B3CD60D1}" type="datetime4">
              <a:rPr lang="nl-BE" smtClean="0"/>
              <a:t>14 juni 2022</a:t>
            </a:fld>
            <a:endParaRPr lang="nl-BE"/>
          </a:p>
        </p:txBody>
      </p:sp>
    </p:spTree>
    <p:extLst>
      <p:ext uri="{BB962C8B-B14F-4D97-AF65-F5344CB8AC3E}">
        <p14:creationId xmlns:p14="http://schemas.microsoft.com/office/powerpoint/2010/main" val="3508479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leurdia met tekst en foto">
    <p:bg>
      <p:bgPr>
        <a:solidFill>
          <a:schemeClr val="bg1"/>
        </a:solidFill>
        <a:effectLst/>
      </p:bgPr>
    </p:bg>
    <p:spTree>
      <p:nvGrpSpPr>
        <p:cNvPr id="1" name=""/>
        <p:cNvGrpSpPr/>
        <p:nvPr/>
      </p:nvGrpSpPr>
      <p:grpSpPr>
        <a:xfrm>
          <a:off x="0" y="0"/>
          <a:ext cx="0" cy="0"/>
          <a:chOff x="0" y="0"/>
          <a:chExt cx="0" cy="0"/>
        </a:xfrm>
      </p:grpSpPr>
      <p:pic>
        <p:nvPicPr>
          <p:cNvPr id="11" name="Afbeelding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49" y="6295886"/>
            <a:ext cx="8177801" cy="289561"/>
          </a:xfrm>
          <a:prstGeom prst="rect">
            <a:avLst/>
          </a:prstGeom>
        </p:spPr>
      </p:pic>
      <p:pic>
        <p:nvPicPr>
          <p:cNvPr id="7" name="Afbeelding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2185415"/>
          </a:xfrm>
          <a:prstGeom prst="rect">
            <a:avLst/>
          </a:prstGeom>
        </p:spPr>
      </p:pic>
      <p:sp>
        <p:nvSpPr>
          <p:cNvPr id="5" name="Tijdelijke aanduiding voor voettekst 4"/>
          <p:cNvSpPr>
            <a:spLocks noGrp="1"/>
          </p:cNvSpPr>
          <p:nvPr>
            <p:ph type="ftr" sz="quarter" idx="11"/>
          </p:nvPr>
        </p:nvSpPr>
        <p:spPr/>
        <p:txBody>
          <a:bodyPr/>
          <a:lstStyle>
            <a:lvl1pPr>
              <a:defRPr>
                <a:solidFill>
                  <a:schemeClr val="tx1"/>
                </a:solidFill>
              </a:defRPr>
            </a:lvl1p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12"/>
          </p:nvPr>
        </p:nvSpPr>
        <p:spPr/>
        <p:txBody>
          <a:bodyPr/>
          <a:lstStyle>
            <a:lvl1pPr>
              <a:defRPr>
                <a:solidFill>
                  <a:schemeClr val="tx1"/>
                </a:solidFill>
              </a:defRPr>
            </a:lvl1pPr>
          </a:lstStyle>
          <a:p>
            <a:fld id="{E8F12D86-93AC-45BB-B8CA-9542A3CF9355}" type="slidenum">
              <a:rPr lang="nl-BE" smtClean="0"/>
              <a:pPr/>
              <a:t>‹nr.›</a:t>
            </a:fld>
            <a:endParaRPr lang="nl-BE" dirty="0"/>
          </a:p>
        </p:txBody>
      </p:sp>
      <p:sp>
        <p:nvSpPr>
          <p:cNvPr id="2" name="Titel 1"/>
          <p:cNvSpPr>
            <a:spLocks noGrp="1"/>
          </p:cNvSpPr>
          <p:nvPr>
            <p:ph type="title" hasCustomPrompt="1"/>
          </p:nvPr>
        </p:nvSpPr>
        <p:spPr>
          <a:xfrm>
            <a:off x="762719" y="423316"/>
            <a:ext cx="7893882" cy="1143000"/>
          </a:xfrm>
        </p:spPr>
        <p:txBody>
          <a:bodyPr anchor="b" anchorCtr="0"/>
          <a:lstStyle>
            <a:lvl1pPr>
              <a:defRPr sz="3700" baseline="0">
                <a:solidFill>
                  <a:schemeClr val="bg1"/>
                </a:solidFill>
              </a:defRPr>
            </a:lvl1pPr>
          </a:lstStyle>
          <a:p>
            <a:r>
              <a:rPr lang="nl-NL" dirty="0"/>
              <a:t>Klik voor de titel van de</a:t>
            </a:r>
            <a:br>
              <a:rPr lang="nl-NL" dirty="0"/>
            </a:br>
            <a:r>
              <a:rPr lang="nl-NL" dirty="0" err="1"/>
              <a:t>kleurdia</a:t>
            </a:r>
            <a:r>
              <a:rPr lang="nl-NL" dirty="0"/>
              <a:t> met tekst en foto</a:t>
            </a:r>
            <a:endParaRPr lang="nl-BE" dirty="0"/>
          </a:p>
        </p:txBody>
      </p:sp>
      <p:sp>
        <p:nvSpPr>
          <p:cNvPr id="3" name="Tijdelijke aanduiding voor inhoud 2"/>
          <p:cNvSpPr>
            <a:spLocks noGrp="1"/>
          </p:cNvSpPr>
          <p:nvPr>
            <p:ph idx="1"/>
          </p:nvPr>
        </p:nvSpPr>
        <p:spPr>
          <a:xfrm>
            <a:off x="731766" y="2756387"/>
            <a:ext cx="3697200" cy="2960414"/>
          </a:xfrm>
        </p:spPr>
        <p:txBody>
          <a:bodyPr>
            <a:noAutofit/>
          </a:bodyPr>
          <a:lstStyle>
            <a:lvl1pPr>
              <a:buClr>
                <a:schemeClr val="bg1"/>
              </a:buClr>
              <a:defRPr sz="2700">
                <a:solidFill>
                  <a:schemeClr val="tx1"/>
                </a:solidFill>
              </a:defRPr>
            </a:lvl1pPr>
            <a:lvl2pPr>
              <a:buClr>
                <a:schemeClr val="bg1"/>
              </a:buClr>
              <a:defRPr sz="2500">
                <a:solidFill>
                  <a:schemeClr val="tx1"/>
                </a:solidFill>
              </a:defRPr>
            </a:lvl2pPr>
            <a:lvl3pPr>
              <a:buClr>
                <a:schemeClr val="tx2"/>
              </a:buClr>
              <a:defRPr sz="2700">
                <a:solidFill>
                  <a:schemeClr val="tx1"/>
                </a:solidFill>
              </a:defRPr>
            </a:lvl3pPr>
            <a:lvl4pPr>
              <a:buClr>
                <a:schemeClr val="tx2"/>
              </a:buClr>
              <a:defRPr sz="2500">
                <a:solidFill>
                  <a:schemeClr val="tx1"/>
                </a:solidFill>
              </a:defRPr>
            </a:lvl4pPr>
            <a:lvl5pPr>
              <a:buClr>
                <a:schemeClr val="tx2"/>
              </a:buClr>
              <a:defRPr sz="2500">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2" name="Tijdelijke aanduiding voor afbeelding 11"/>
          <p:cNvSpPr>
            <a:spLocks noGrp="1"/>
          </p:cNvSpPr>
          <p:nvPr>
            <p:ph type="pic" sz="quarter" idx="15" hasCustomPrompt="1"/>
          </p:nvPr>
        </p:nvSpPr>
        <p:spPr>
          <a:xfrm>
            <a:off x="5079600" y="2476800"/>
            <a:ext cx="3556800" cy="3240000"/>
          </a:xfrm>
          <a:solidFill>
            <a:schemeClr val="bg2">
              <a:lumMod val="90000"/>
            </a:schemeClr>
          </a:solidFill>
        </p:spPr>
        <p:txBody>
          <a:bodyPr anchor="ctr" anchorCtr="0">
            <a:noAutofit/>
          </a:bodyPr>
          <a:lstStyle>
            <a:lvl1pPr marL="0" indent="0" algn="ctr">
              <a:buNone/>
              <a:defRPr>
                <a:solidFill>
                  <a:schemeClr val="tx1">
                    <a:lumMod val="50000"/>
                    <a:lumOff val="50000"/>
                  </a:schemeClr>
                </a:solidFill>
              </a:defRPr>
            </a:lvl1pPr>
          </a:lstStyle>
          <a:p>
            <a:r>
              <a:rPr lang="nl-BE" dirty="0"/>
              <a:t>Klik hier </a:t>
            </a:r>
            <a:br>
              <a:rPr lang="nl-BE" dirty="0"/>
            </a:br>
            <a:r>
              <a:rPr lang="nl-BE" dirty="0"/>
              <a:t>om een </a:t>
            </a:r>
            <a:br>
              <a:rPr lang="nl-BE" dirty="0"/>
            </a:br>
            <a:br>
              <a:rPr lang="nl-BE" dirty="0"/>
            </a:br>
            <a:r>
              <a:rPr lang="nl-BE" dirty="0"/>
              <a:t>afbeelding </a:t>
            </a:r>
            <a:br>
              <a:rPr lang="nl-BE" dirty="0"/>
            </a:br>
            <a:r>
              <a:rPr lang="nl-BE" dirty="0"/>
              <a:t>in te voegen</a:t>
            </a:r>
          </a:p>
        </p:txBody>
      </p:sp>
      <p:sp>
        <p:nvSpPr>
          <p:cNvPr id="10" name="Tijdelijke aanduiding voor datum 3"/>
          <p:cNvSpPr>
            <a:spLocks noGrp="1"/>
          </p:cNvSpPr>
          <p:nvPr>
            <p:ph type="dt" sz="half" idx="2"/>
          </p:nvPr>
        </p:nvSpPr>
        <p:spPr>
          <a:xfrm>
            <a:off x="6365506" y="6418800"/>
            <a:ext cx="1368151" cy="230400"/>
          </a:xfrm>
          <a:prstGeom prst="rect">
            <a:avLst/>
          </a:prstGeom>
        </p:spPr>
        <p:txBody>
          <a:bodyPr vert="horz" lIns="0" tIns="0" rIns="0" bIns="0" rtlCol="0" anchor="t" anchorCtr="0"/>
          <a:lstStyle>
            <a:lvl1pPr algn="r">
              <a:defRPr lang="nl-BE" sz="1200" smtClean="0">
                <a:solidFill>
                  <a:srgbClr val="2C3F48"/>
                </a:solidFill>
              </a:defRPr>
            </a:lvl1pPr>
          </a:lstStyle>
          <a:p>
            <a:fld id="{AB6087A7-EEEC-4013-92E6-4F4C7277CA96}" type="datetime4">
              <a:rPr lang="nl-BE" smtClean="0"/>
              <a:t>14 juni 2022</a:t>
            </a:fld>
            <a:endParaRPr lang="nl-BE"/>
          </a:p>
        </p:txBody>
      </p:sp>
    </p:spTree>
    <p:extLst>
      <p:ext uri="{BB962C8B-B14F-4D97-AF65-F5344CB8AC3E}">
        <p14:creationId xmlns:p14="http://schemas.microsoft.com/office/powerpoint/2010/main" val="2907126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482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esentatietitel">
    <p:bg>
      <p:bgPr>
        <a:solidFill>
          <a:schemeClr val="accent4"/>
        </a:solidFill>
        <a:effectLst/>
      </p:bgPr>
    </p:bg>
    <p:spTree>
      <p:nvGrpSpPr>
        <p:cNvPr id="1" name=""/>
        <p:cNvGrpSpPr/>
        <p:nvPr/>
      </p:nvGrpSpPr>
      <p:grpSpPr>
        <a:xfrm>
          <a:off x="0" y="0"/>
          <a:ext cx="0" cy="0"/>
          <a:chOff x="0" y="0"/>
          <a:chExt cx="0" cy="0"/>
        </a:xfrm>
      </p:grpSpPr>
      <p:pic>
        <p:nvPicPr>
          <p:cNvPr id="14" name="Afbeelding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0605" y="401129"/>
            <a:ext cx="1066802" cy="774194"/>
          </a:xfrm>
          <a:prstGeom prst="rect">
            <a:avLst/>
          </a:prstGeom>
        </p:spPr>
      </p:pic>
      <p:sp>
        <p:nvSpPr>
          <p:cNvPr id="24" name="Tijdelijke aanduiding voor tekst 23"/>
          <p:cNvSpPr>
            <a:spLocks noGrp="1"/>
          </p:cNvSpPr>
          <p:nvPr>
            <p:ph type="body" sz="quarter" idx="15" hasCustomPrompt="1"/>
          </p:nvPr>
        </p:nvSpPr>
        <p:spPr>
          <a:xfrm>
            <a:off x="0" y="0"/>
            <a:ext cx="9144000" cy="836712"/>
          </a:xfrm>
        </p:spPr>
        <p:txBody>
          <a:bodyPr lIns="2124000" tIns="90000" rIns="2520000">
            <a:normAutofit/>
          </a:bodyPr>
          <a:lstStyle>
            <a:lvl1pPr marL="0" indent="0">
              <a:buNone/>
              <a:tabLst>
                <a:tab pos="1436688" algn="l"/>
              </a:tabLst>
              <a:defRPr sz="1200" b="1" baseline="0">
                <a:solidFill>
                  <a:srgbClr val="FF66FF"/>
                </a:solidFill>
                <a:latin typeface="Calibri"/>
                <a:cs typeface="Calibri"/>
              </a:defRPr>
            </a:lvl1pPr>
          </a:lstStyle>
          <a:p>
            <a:pPr lvl="0"/>
            <a:r>
              <a:rPr lang="nl-NL" dirty="0"/>
              <a:t>!! Indien je hand-outs afdrukt… geef vooraf de voettekst in via Invoegen › Tekst › Koptekst en voettekst › tab “Notities en hand-outs”</a:t>
            </a:r>
            <a:br>
              <a:rPr lang="nl-NL" dirty="0"/>
            </a:br>
            <a:r>
              <a:rPr lang="nl-NL" dirty="0"/>
              <a:t>(verwijder dit </a:t>
            </a:r>
            <a:r>
              <a:rPr lang="nl-NL" dirty="0" err="1"/>
              <a:t>tekstvak</a:t>
            </a:r>
            <a:r>
              <a:rPr lang="nl-NL" dirty="0"/>
              <a:t> als je het niet meer nodig hebt) </a:t>
            </a:r>
            <a:endParaRPr lang="nl-BE" dirty="0"/>
          </a:p>
        </p:txBody>
      </p:sp>
      <p:pic>
        <p:nvPicPr>
          <p:cNvPr id="8" name="Afbeelding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431968"/>
            <a:ext cx="9144000" cy="1423416"/>
          </a:xfrm>
          <a:prstGeom prst="rect">
            <a:avLst/>
          </a:prstGeom>
        </p:spPr>
      </p:pic>
      <p:sp>
        <p:nvSpPr>
          <p:cNvPr id="4" name="Tijdelijke aanduiding voor datum 3"/>
          <p:cNvSpPr>
            <a:spLocks noGrp="1"/>
          </p:cNvSpPr>
          <p:nvPr>
            <p:ph type="dt" sz="half" idx="10"/>
          </p:nvPr>
        </p:nvSpPr>
        <p:spPr>
          <a:xfrm>
            <a:off x="1505791" y="6120000"/>
            <a:ext cx="3230387" cy="365125"/>
          </a:xfrm>
          <a:prstGeom prst="rect">
            <a:avLst/>
          </a:prstGeom>
        </p:spPr>
        <p:txBody>
          <a:bodyPr lIns="0" tIns="0" rIns="0" bIns="0" anchor="t" anchorCtr="0"/>
          <a:lstStyle>
            <a:lvl1pPr>
              <a:defRPr sz="1700" b="0">
                <a:solidFill>
                  <a:schemeClr val="accent6"/>
                </a:solidFill>
              </a:defRPr>
            </a:lvl1pPr>
          </a:lstStyle>
          <a:p>
            <a:fld id="{8E09D8AA-0C18-480A-A2EA-EFB1A30488AC}" type="datetime4">
              <a:rPr lang="nl-BE" smtClean="0"/>
              <a:t>14 juni 2022</a:t>
            </a:fld>
            <a:endParaRPr lang="nl-BE" dirty="0"/>
          </a:p>
        </p:txBody>
      </p:sp>
      <p:sp>
        <p:nvSpPr>
          <p:cNvPr id="7" name="Titel 1"/>
          <p:cNvSpPr>
            <a:spLocks noGrp="1"/>
          </p:cNvSpPr>
          <p:nvPr>
            <p:ph type="ctrTitle" hasCustomPrompt="1"/>
          </p:nvPr>
        </p:nvSpPr>
        <p:spPr>
          <a:xfrm>
            <a:off x="1479599" y="1530000"/>
            <a:ext cx="6505200" cy="2311200"/>
          </a:xfrm>
        </p:spPr>
        <p:txBody>
          <a:bodyPr anchor="b" anchorCtr="0"/>
          <a:lstStyle>
            <a:lvl1pPr algn="l">
              <a:lnSpc>
                <a:spcPct val="91000"/>
              </a:lnSpc>
              <a:defRPr sz="5200" b="1">
                <a:solidFill>
                  <a:schemeClr val="accent6"/>
                </a:solidFill>
              </a:defRPr>
            </a:lvl1pPr>
          </a:lstStyle>
          <a:p>
            <a:r>
              <a:rPr lang="nl-BE" dirty="0"/>
              <a:t>Klik om de titel van de presentatie in te geven.</a:t>
            </a:r>
          </a:p>
        </p:txBody>
      </p:sp>
      <p:sp>
        <p:nvSpPr>
          <p:cNvPr id="10" name="Ondertitel 2"/>
          <p:cNvSpPr>
            <a:spLocks noGrp="1"/>
          </p:cNvSpPr>
          <p:nvPr>
            <p:ph type="subTitle" idx="1"/>
          </p:nvPr>
        </p:nvSpPr>
        <p:spPr>
          <a:xfrm>
            <a:off x="1498647" y="3996000"/>
            <a:ext cx="6504701" cy="1306800"/>
          </a:xfrm>
        </p:spPr>
        <p:txBody>
          <a:bodyPr>
            <a:normAutofit/>
          </a:bodyPr>
          <a:lstStyle>
            <a:lvl1pPr marL="0" indent="0" algn="l">
              <a:buNone/>
              <a:defRPr sz="3000" b="1">
                <a:solidFill>
                  <a:schemeClr val="accent6"/>
                </a:solidFill>
              </a:defRPr>
            </a:lvl1pPr>
          </a:lstStyle>
          <a:p>
            <a:endParaRPr lang="nl-BE" dirty="0"/>
          </a:p>
        </p:txBody>
      </p:sp>
    </p:spTree>
    <p:extLst>
      <p:ext uri="{BB962C8B-B14F-4D97-AF65-F5344CB8AC3E}">
        <p14:creationId xmlns:p14="http://schemas.microsoft.com/office/powerpoint/2010/main" val="19133761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esentatietitel met f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Afbeelding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0605" y="401129"/>
            <a:ext cx="1066802" cy="774194"/>
          </a:xfrm>
          <a:prstGeom prst="rect">
            <a:avLst/>
          </a:prstGeom>
        </p:spPr>
      </p:pic>
      <p:sp>
        <p:nvSpPr>
          <p:cNvPr id="24" name="Tijdelijke aanduiding voor tekst 23"/>
          <p:cNvSpPr>
            <a:spLocks noGrp="1"/>
          </p:cNvSpPr>
          <p:nvPr>
            <p:ph type="body" sz="quarter" idx="15" hasCustomPrompt="1"/>
          </p:nvPr>
        </p:nvSpPr>
        <p:spPr>
          <a:xfrm>
            <a:off x="0" y="0"/>
            <a:ext cx="9144000" cy="548680"/>
          </a:xfrm>
        </p:spPr>
        <p:txBody>
          <a:bodyPr lIns="504000" tIns="90000">
            <a:normAutofit/>
          </a:bodyPr>
          <a:lstStyle>
            <a:lvl1pPr marL="0" indent="0">
              <a:buNone/>
              <a:tabLst>
                <a:tab pos="1436688" algn="l"/>
              </a:tabLst>
              <a:defRPr sz="1150" b="1" baseline="0">
                <a:solidFill>
                  <a:srgbClr val="FF66FF"/>
                </a:solidFill>
                <a:latin typeface="Calibri"/>
                <a:cs typeface="Calibri"/>
              </a:defRPr>
            </a:lvl1pPr>
          </a:lstStyle>
          <a:p>
            <a:pPr lvl="0"/>
            <a:r>
              <a:rPr lang="nl-NL" dirty="0"/>
              <a:t>!! Indien je hand-outs afdrukt… geef vooraf de voettekst in via Invoegen › Tekst › Koptekst en voettekst › tab “Notities en hand-outs” (verwijder dit </a:t>
            </a:r>
            <a:r>
              <a:rPr lang="nl-NL" dirty="0" err="1"/>
              <a:t>tekstvak</a:t>
            </a:r>
            <a:r>
              <a:rPr lang="nl-NL" dirty="0"/>
              <a:t> als je het niet meer nodig hebt) </a:t>
            </a:r>
            <a:endParaRPr lang="nl-BE" dirty="0"/>
          </a:p>
        </p:txBody>
      </p:sp>
      <p:pic>
        <p:nvPicPr>
          <p:cNvPr id="8" name="Afbeelding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5431968"/>
            <a:ext cx="9144000" cy="1423416"/>
          </a:xfrm>
          <a:prstGeom prst="rect">
            <a:avLst/>
          </a:prstGeom>
        </p:spPr>
      </p:pic>
      <p:sp>
        <p:nvSpPr>
          <p:cNvPr id="4" name="Tijdelijke aanduiding voor datum 3"/>
          <p:cNvSpPr>
            <a:spLocks noGrp="1"/>
          </p:cNvSpPr>
          <p:nvPr>
            <p:ph type="dt" sz="half" idx="10"/>
          </p:nvPr>
        </p:nvSpPr>
        <p:spPr>
          <a:xfrm>
            <a:off x="1504800" y="6120000"/>
            <a:ext cx="3230387" cy="365125"/>
          </a:xfrm>
          <a:prstGeom prst="rect">
            <a:avLst/>
          </a:prstGeom>
        </p:spPr>
        <p:txBody>
          <a:bodyPr lIns="0" tIns="0" rIns="0" bIns="0" anchor="t" anchorCtr="0"/>
          <a:lstStyle>
            <a:lvl1pPr>
              <a:defRPr sz="1700" b="1">
                <a:solidFill>
                  <a:schemeClr val="accent6"/>
                </a:solidFill>
              </a:defRPr>
            </a:lvl1pPr>
          </a:lstStyle>
          <a:p>
            <a:fld id="{78990F00-C9A6-4D31-ADE1-0C93624DFE92}" type="datetime4">
              <a:rPr lang="nl-BE" smtClean="0"/>
              <a:t>14 juni 2022</a:t>
            </a:fld>
            <a:endParaRPr lang="nl-BE" dirty="0"/>
          </a:p>
        </p:txBody>
      </p:sp>
      <p:sp>
        <p:nvSpPr>
          <p:cNvPr id="10" name="Titel 1"/>
          <p:cNvSpPr>
            <a:spLocks noGrp="1"/>
          </p:cNvSpPr>
          <p:nvPr>
            <p:ph type="ctrTitle" hasCustomPrompt="1"/>
          </p:nvPr>
        </p:nvSpPr>
        <p:spPr>
          <a:xfrm>
            <a:off x="1479599" y="1530000"/>
            <a:ext cx="6505200" cy="2311200"/>
          </a:xfrm>
        </p:spPr>
        <p:txBody>
          <a:bodyPr anchor="b" anchorCtr="0"/>
          <a:lstStyle>
            <a:lvl1pPr algn="l">
              <a:defRPr sz="5200" b="1" baseline="0">
                <a:solidFill>
                  <a:schemeClr val="bg1"/>
                </a:solidFill>
              </a:defRPr>
            </a:lvl1pPr>
          </a:lstStyle>
          <a:p>
            <a:r>
              <a:rPr lang="nl-BE" dirty="0"/>
              <a:t>Klik om de titel van de presentatie in te geven.</a:t>
            </a:r>
          </a:p>
        </p:txBody>
      </p:sp>
      <p:sp>
        <p:nvSpPr>
          <p:cNvPr id="11" name="Ondertitel 2"/>
          <p:cNvSpPr>
            <a:spLocks noGrp="1"/>
          </p:cNvSpPr>
          <p:nvPr>
            <p:ph type="subTitle" idx="1"/>
          </p:nvPr>
        </p:nvSpPr>
        <p:spPr>
          <a:xfrm>
            <a:off x="1498647" y="3996000"/>
            <a:ext cx="6504701" cy="1306800"/>
          </a:xfrm>
        </p:spPr>
        <p:txBody>
          <a:bodyPr>
            <a:normAutofit/>
          </a:bodyPr>
          <a:lstStyle>
            <a:lvl1pPr marL="0" indent="0" algn="l">
              <a:buNone/>
              <a:defRPr sz="3000" b="1">
                <a:solidFill>
                  <a:schemeClr val="bg1"/>
                </a:solidFill>
              </a:defRPr>
            </a:lvl1pPr>
          </a:lstStyle>
          <a:p>
            <a:endParaRPr lang="nl-BE" dirty="0"/>
          </a:p>
        </p:txBody>
      </p:sp>
    </p:spTree>
    <p:extLst>
      <p:ext uri="{BB962C8B-B14F-4D97-AF65-F5344CB8AC3E}">
        <p14:creationId xmlns:p14="http://schemas.microsoft.com/office/powerpoint/2010/main" val="3301220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42ACF186-D6D7-4578-BD4C-B7B135B0CFF3}" type="datetimeFigureOut">
              <a:rPr lang="nl-BE" smtClean="0"/>
              <a:pPr/>
              <a:t>14/06/2022</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8824C786-01FA-44C6-A456-F6FF3B9A3D70}" type="slidenum">
              <a:rPr lang="nl-BE" smtClean="0"/>
              <a:pPr/>
              <a:t>‹nr.›</a:t>
            </a:fld>
            <a:endParaRPr lang="nl-BE"/>
          </a:p>
        </p:txBody>
      </p:sp>
    </p:spTree>
    <p:extLst>
      <p:ext uri="{BB962C8B-B14F-4D97-AF65-F5344CB8AC3E}">
        <p14:creationId xmlns:p14="http://schemas.microsoft.com/office/powerpoint/2010/main" val="17157588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atum 2"/>
          <p:cNvSpPr>
            <a:spLocks noGrp="1"/>
          </p:cNvSpPr>
          <p:nvPr>
            <p:ph type="dt" sz="half" idx="10"/>
          </p:nvPr>
        </p:nvSpPr>
        <p:spPr/>
        <p:txBody>
          <a:bodyPr/>
          <a:lstStyle/>
          <a:p>
            <a:fld id="{8FB25B86-B342-4AF9-91D0-FF514ECD6650}" type="datetimeFigureOut">
              <a:rPr lang="nl-BE" smtClean="0"/>
              <a:t>14/06/2022</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D1971095-82F7-43EE-ACF9-7C0E2E8E2A2F}" type="slidenum">
              <a:rPr lang="nl-BE" smtClean="0"/>
              <a:t>‹nr.›</a:t>
            </a:fld>
            <a:endParaRPr lang="nl-BE"/>
          </a:p>
        </p:txBody>
      </p:sp>
    </p:spTree>
    <p:extLst>
      <p:ext uri="{BB962C8B-B14F-4D97-AF65-F5344CB8AC3E}">
        <p14:creationId xmlns:p14="http://schemas.microsoft.com/office/powerpoint/2010/main" val="30471092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lvl1pPr>
          </a:lstStyle>
          <a:p>
            <a:r>
              <a:rPr lang="nl-NL" dirty="0"/>
              <a:t>Klik om de stijl te bewerken</a:t>
            </a:r>
            <a:endParaRPr lang="nl-BE" dirty="0"/>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p:cNvSpPr>
            <a:spLocks noGrp="1"/>
          </p:cNvSpPr>
          <p:nvPr>
            <p:ph type="dt" sz="half" idx="10"/>
          </p:nvPr>
        </p:nvSpPr>
        <p:spPr/>
        <p:txBody>
          <a:bodyPr/>
          <a:lstStyle/>
          <a:p>
            <a:fld id="{8FB25B86-B342-4AF9-91D0-FF514ECD6650}" type="datetimeFigureOut">
              <a:rPr lang="nl-BE" smtClean="0"/>
              <a:t>14/06/2022</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D1971095-82F7-43EE-ACF9-7C0E2E8E2A2F}" type="slidenum">
              <a:rPr lang="nl-BE" smtClean="0"/>
              <a:t>‹nr.›</a:t>
            </a:fld>
            <a:endParaRPr lang="nl-BE"/>
          </a:p>
        </p:txBody>
      </p:sp>
    </p:spTree>
    <p:extLst>
      <p:ext uri="{BB962C8B-B14F-4D97-AF65-F5344CB8AC3E}">
        <p14:creationId xmlns:p14="http://schemas.microsoft.com/office/powerpoint/2010/main" val="2564110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asisdia met zijkolom">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49" y="6295886"/>
            <a:ext cx="8177801" cy="289561"/>
          </a:xfrm>
          <a:prstGeom prst="rect">
            <a:avLst/>
          </a:prstGeom>
        </p:spPr>
      </p:pic>
      <p:sp>
        <p:nvSpPr>
          <p:cNvPr id="5" name="Tijdelijke aanduiding voor voettekst 4"/>
          <p:cNvSpPr>
            <a:spLocks noGrp="1"/>
          </p:cNvSpPr>
          <p:nvPr>
            <p:ph type="ftr" sz="quarter" idx="11"/>
          </p:nvPr>
        </p:nvSpPr>
        <p:spPr/>
        <p:txBody>
          <a:body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12"/>
          </p:nvPr>
        </p:nvSpPr>
        <p:spPr/>
        <p:txBody>
          <a:bodyPr/>
          <a:lstStyle/>
          <a:p>
            <a:fld id="{E8F12D86-93AC-45BB-B8CA-9542A3CF9355}" type="slidenum">
              <a:rPr lang="nl-BE" smtClean="0"/>
              <a:t>‹nr.›</a:t>
            </a:fld>
            <a:endParaRPr lang="nl-BE"/>
          </a:p>
        </p:txBody>
      </p:sp>
      <p:sp>
        <p:nvSpPr>
          <p:cNvPr id="8" name="Tijdelijke aanduiding voor tekst 7"/>
          <p:cNvSpPr>
            <a:spLocks noGrp="1"/>
          </p:cNvSpPr>
          <p:nvPr>
            <p:ph type="body" sz="quarter" idx="13" hasCustomPrompt="1"/>
          </p:nvPr>
        </p:nvSpPr>
        <p:spPr>
          <a:xfrm>
            <a:off x="5155200" y="0"/>
            <a:ext cx="3988800" cy="6858000"/>
          </a:xfrm>
          <a:solidFill>
            <a:schemeClr val="accent1"/>
          </a:solidFill>
        </p:spPr>
        <p:txBody>
          <a:bodyPr lIns="687960" tIns="975600" rIns="507960" bIns="756000" anchor="t" anchorCtr="0">
            <a:noAutofit/>
          </a:bodyPr>
          <a:lstStyle>
            <a:lvl1pPr>
              <a:buClr>
                <a:schemeClr val="tx2"/>
              </a:buClr>
              <a:defRPr sz="2300">
                <a:solidFill>
                  <a:schemeClr val="bg1"/>
                </a:solidFill>
              </a:defRPr>
            </a:lvl1pPr>
            <a:lvl2pPr>
              <a:buClr>
                <a:schemeClr val="tx2"/>
              </a:buClr>
              <a:defRPr sz="2300">
                <a:solidFill>
                  <a:schemeClr val="bg1"/>
                </a:solidFill>
              </a:defRPr>
            </a:lvl2pPr>
            <a:lvl3pPr>
              <a:buClr>
                <a:schemeClr val="bg1"/>
              </a:buClr>
              <a:defRPr sz="2300">
                <a:solidFill>
                  <a:schemeClr val="bg1"/>
                </a:solidFill>
              </a:defRPr>
            </a:lvl3pPr>
            <a:lvl4pPr>
              <a:buClr>
                <a:schemeClr val="bg1"/>
              </a:buClr>
              <a:defRPr sz="2300">
                <a:solidFill>
                  <a:schemeClr val="bg1"/>
                </a:solidFill>
              </a:defRPr>
            </a:lvl4pPr>
            <a:lvl5pPr>
              <a:buClr>
                <a:schemeClr val="bg1"/>
              </a:buClr>
              <a:defRPr sz="2300">
                <a:solidFill>
                  <a:schemeClr val="bg1"/>
                </a:solidFill>
              </a:defRPr>
            </a:lvl5pPr>
          </a:lstStyle>
          <a:p>
            <a:pPr lvl="0"/>
            <a:r>
              <a:rPr lang="nl-NL" dirty="0"/>
              <a:t>Klik om tekst toe te voegen of laat blanco.</a:t>
            </a:r>
            <a:br>
              <a:rPr lang="nl-NL" dirty="0"/>
            </a:br>
            <a:r>
              <a:rPr lang="nl-NL" dirty="0"/>
              <a:t>[ tabtoets aan het begin van een alinea   = </a:t>
            </a:r>
            <a:r>
              <a:rPr lang="nl-NL" dirty="0" err="1"/>
              <a:t>subkopje</a:t>
            </a:r>
            <a:r>
              <a:rPr lang="nl-NL" dirty="0"/>
              <a:t>. </a:t>
            </a:r>
            <a:br>
              <a:rPr lang="nl-NL" dirty="0"/>
            </a:br>
            <a:r>
              <a:rPr lang="nl-NL" dirty="0" err="1"/>
              <a:t>shift+tab</a:t>
            </a:r>
            <a:r>
              <a:rPr lang="nl-NL" dirty="0"/>
              <a:t> = spring terug naar gewone tekstopmaak. ]</a:t>
            </a:r>
            <a:endParaRPr lang="nl-BE" dirty="0"/>
          </a:p>
        </p:txBody>
      </p:sp>
      <p:sp>
        <p:nvSpPr>
          <p:cNvPr id="11" name="Tijdelijke aanduiding voor tekst 7"/>
          <p:cNvSpPr>
            <a:spLocks noGrp="1"/>
          </p:cNvSpPr>
          <p:nvPr>
            <p:ph type="body" sz="quarter" idx="16" hasCustomPrompt="1"/>
          </p:nvPr>
        </p:nvSpPr>
        <p:spPr>
          <a:xfrm>
            <a:off x="4831200" y="0"/>
            <a:ext cx="784800" cy="6858000"/>
          </a:xfrm>
          <a:blipFill>
            <a:blip r:embed="rId3"/>
            <a:stretch>
              <a:fillRect/>
            </a:stretch>
          </a:blipFill>
        </p:spPr>
        <p:txBody>
          <a:bodyPr/>
          <a:lstStyle>
            <a:lvl1pPr marL="0" indent="0">
              <a:buNone/>
              <a:defRPr/>
            </a:lvl1pPr>
          </a:lstStyle>
          <a:p>
            <a:pPr lvl="0"/>
            <a:r>
              <a:rPr lang="nl-NL" dirty="0"/>
              <a:t> </a:t>
            </a:r>
            <a:endParaRPr lang="nl-BE" dirty="0"/>
          </a:p>
        </p:txBody>
      </p:sp>
      <p:sp>
        <p:nvSpPr>
          <p:cNvPr id="2" name="Titel 1"/>
          <p:cNvSpPr>
            <a:spLocks noGrp="1"/>
          </p:cNvSpPr>
          <p:nvPr>
            <p:ph type="title" hasCustomPrompt="1"/>
          </p:nvPr>
        </p:nvSpPr>
        <p:spPr>
          <a:xfrm>
            <a:off x="762719" y="910800"/>
            <a:ext cx="4060800" cy="1143000"/>
          </a:xfrm>
        </p:spPr>
        <p:txBody>
          <a:bodyPr/>
          <a:lstStyle>
            <a:lvl1pPr>
              <a:defRPr baseline="0"/>
            </a:lvl1pPr>
          </a:lstStyle>
          <a:p>
            <a:r>
              <a:rPr lang="nl-NL" dirty="0"/>
              <a:t>Klik voor de titel van de </a:t>
            </a:r>
            <a:r>
              <a:rPr lang="nl-NL" dirty="0" err="1"/>
              <a:t>basisdia</a:t>
            </a:r>
            <a:r>
              <a:rPr lang="nl-NL" dirty="0"/>
              <a:t> met zijkolom</a:t>
            </a:r>
            <a:endParaRPr lang="nl-BE" dirty="0"/>
          </a:p>
        </p:txBody>
      </p:sp>
      <p:sp>
        <p:nvSpPr>
          <p:cNvPr id="3" name="Tijdelijke aanduiding voor inhoud 2"/>
          <p:cNvSpPr>
            <a:spLocks noGrp="1"/>
          </p:cNvSpPr>
          <p:nvPr>
            <p:ph idx="1"/>
          </p:nvPr>
        </p:nvSpPr>
        <p:spPr>
          <a:xfrm>
            <a:off x="1189519" y="1789201"/>
            <a:ext cx="3632400" cy="4232087"/>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Tree>
    <p:extLst>
      <p:ext uri="{BB962C8B-B14F-4D97-AF65-F5344CB8AC3E}">
        <p14:creationId xmlns:p14="http://schemas.microsoft.com/office/powerpoint/2010/main" val="19644405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uzzel">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7600" y="1900800"/>
            <a:ext cx="8129033" cy="4191009"/>
          </a:xfrm>
          <a:prstGeom prst="rect">
            <a:avLst/>
          </a:prstGeom>
        </p:spPr>
      </p:pic>
      <p:pic>
        <p:nvPicPr>
          <p:cNvPr id="7" name="Afbeelding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449" y="6295886"/>
            <a:ext cx="8177801" cy="289561"/>
          </a:xfrm>
          <a:prstGeom prst="rect">
            <a:avLst/>
          </a:prstGeom>
        </p:spPr>
      </p:pic>
      <p:sp>
        <p:nvSpPr>
          <p:cNvPr id="2" name="Titel 1"/>
          <p:cNvSpPr>
            <a:spLocks noGrp="1"/>
          </p:cNvSpPr>
          <p:nvPr>
            <p:ph type="title" hasCustomPrompt="1"/>
          </p:nvPr>
        </p:nvSpPr>
        <p:spPr>
          <a:xfrm>
            <a:off x="483789" y="910800"/>
            <a:ext cx="8152843" cy="573984"/>
          </a:xfrm>
        </p:spPr>
        <p:txBody>
          <a:bodyPr/>
          <a:lstStyle>
            <a:lvl1pPr>
              <a:defRPr baseline="0"/>
            </a:lvl1pPr>
          </a:lstStyle>
          <a:p>
            <a:r>
              <a:rPr lang="nl-NL" dirty="0"/>
              <a:t>Klik voor de titel van de </a:t>
            </a:r>
            <a:r>
              <a:rPr lang="nl-NL" dirty="0" err="1"/>
              <a:t>puzzeldia</a:t>
            </a:r>
            <a:endParaRPr lang="nl-BE" dirty="0"/>
          </a:p>
        </p:txBody>
      </p:sp>
      <p:sp>
        <p:nvSpPr>
          <p:cNvPr id="5" name="Tijdelijke aanduiding voor voettekst 4"/>
          <p:cNvSpPr>
            <a:spLocks noGrp="1"/>
          </p:cNvSpPr>
          <p:nvPr>
            <p:ph type="ftr" sz="quarter" idx="11"/>
          </p:nvPr>
        </p:nvSpPr>
        <p:spPr/>
        <p:txBody>
          <a:body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12"/>
          </p:nvPr>
        </p:nvSpPr>
        <p:spPr/>
        <p:txBody>
          <a:bodyPr/>
          <a:lstStyle/>
          <a:p>
            <a:fld id="{E8F12D86-93AC-45BB-B8CA-9542A3CF9355}" type="slidenum">
              <a:rPr lang="nl-BE" smtClean="0"/>
              <a:t>‹nr.›</a:t>
            </a:fld>
            <a:endParaRPr lang="nl-BE"/>
          </a:p>
        </p:txBody>
      </p:sp>
      <p:sp>
        <p:nvSpPr>
          <p:cNvPr id="10" name="Tijdelijke aanduiding voor tekst 9"/>
          <p:cNvSpPr>
            <a:spLocks noGrp="1"/>
          </p:cNvSpPr>
          <p:nvPr>
            <p:ph type="body" sz="quarter" idx="13" hasCustomPrompt="1"/>
          </p:nvPr>
        </p:nvSpPr>
        <p:spPr>
          <a:xfrm>
            <a:off x="507600" y="1900800"/>
            <a:ext cx="2718000" cy="2095200"/>
          </a:xfrm>
        </p:spPr>
        <p:txBody>
          <a:bodyPr lIns="381600" tIns="349200" rIns="381600" bIns="349200" anchor="ctr" anchorCtr="0">
            <a:noAutofit/>
          </a:bodyPr>
          <a:lstStyle>
            <a:lvl1pPr>
              <a:spcBef>
                <a:spcPts val="0"/>
              </a:spcBef>
              <a:buClr>
                <a:schemeClr val="tx2"/>
              </a:buClr>
              <a:defRPr b="1" spc="0" baseline="0">
                <a:solidFill>
                  <a:schemeClr val="bg1"/>
                </a:solidFill>
              </a:defRPr>
            </a:lvl1pPr>
            <a:lvl2pPr>
              <a:spcBef>
                <a:spcPts val="0"/>
              </a:spcBef>
              <a:buClr>
                <a:schemeClr val="tx2"/>
              </a:buClr>
              <a:defRPr sz="3000">
                <a:solidFill>
                  <a:schemeClr val="bg1"/>
                </a:solidFill>
              </a:defRPr>
            </a:lvl2pPr>
            <a:lvl3pPr>
              <a:spcBef>
                <a:spcPts val="0"/>
              </a:spcBef>
              <a:buClr>
                <a:schemeClr val="tx2"/>
              </a:buClr>
              <a:defRPr sz="1200">
                <a:solidFill>
                  <a:schemeClr val="bg1"/>
                </a:solidFill>
              </a:defRPr>
            </a:lvl3pPr>
            <a:lvl4pPr>
              <a:spcBef>
                <a:spcPts val="0"/>
              </a:spcBef>
              <a:defRPr sz="1200">
                <a:solidFill>
                  <a:schemeClr val="bg1"/>
                </a:solidFill>
              </a:defRPr>
            </a:lvl4pPr>
            <a:lvl5pPr>
              <a:spcBef>
                <a:spcPts val="0"/>
              </a:spcBef>
              <a:defRPr sz="1200">
                <a:solidFill>
                  <a:schemeClr val="bg1"/>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2" name="Tijdelijke aanduiding voor tekst 9"/>
          <p:cNvSpPr>
            <a:spLocks noGrp="1"/>
          </p:cNvSpPr>
          <p:nvPr>
            <p:ph type="body" sz="quarter" idx="14" hasCustomPrompt="1"/>
          </p:nvPr>
        </p:nvSpPr>
        <p:spPr>
          <a:xfrm>
            <a:off x="3225717" y="1900800"/>
            <a:ext cx="2692800" cy="2095200"/>
          </a:xfrm>
        </p:spPr>
        <p:txBody>
          <a:bodyPr lIns="381600" tIns="349200" rIns="381600" bIns="349200" anchor="ctr" anchorCtr="0">
            <a:noAutofit/>
          </a:bodyPr>
          <a:lstStyle>
            <a:lvl1pPr>
              <a:spcBef>
                <a:spcPts val="0"/>
              </a:spcBef>
              <a:buClr>
                <a:schemeClr val="accent3"/>
              </a:buClr>
              <a:defRPr b="1" spc="0" baseline="0">
                <a:solidFill>
                  <a:schemeClr val="bg1"/>
                </a:solidFill>
              </a:defRPr>
            </a:lvl1pPr>
            <a:lvl2pPr>
              <a:spcBef>
                <a:spcPts val="0"/>
              </a:spcBef>
              <a:buClr>
                <a:schemeClr val="accent3"/>
              </a:buClr>
              <a:defRPr sz="3000">
                <a:solidFill>
                  <a:schemeClr val="bg1"/>
                </a:solidFill>
              </a:defRPr>
            </a:lvl2pPr>
            <a:lvl3pPr>
              <a:spcBef>
                <a:spcPts val="0"/>
              </a:spcBef>
              <a:buClr>
                <a:schemeClr val="accent3"/>
              </a:buClr>
              <a:defRPr sz="1200">
                <a:solidFill>
                  <a:schemeClr val="bg1"/>
                </a:solidFill>
              </a:defRPr>
            </a:lvl3pPr>
            <a:lvl4pPr>
              <a:spcBef>
                <a:spcPts val="0"/>
              </a:spcBef>
              <a:buClr>
                <a:schemeClr val="accent3"/>
              </a:buClr>
              <a:defRPr sz="1200">
                <a:solidFill>
                  <a:schemeClr val="bg1"/>
                </a:solidFill>
              </a:defRPr>
            </a:lvl4pPr>
            <a:lvl5pPr>
              <a:spcBef>
                <a:spcPts val="0"/>
              </a:spcBef>
              <a:buClr>
                <a:schemeClr val="accent3"/>
              </a:buClr>
              <a:defRPr sz="1200">
                <a:solidFill>
                  <a:schemeClr val="bg1"/>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3" name="Tijdelijke aanduiding voor tekst 9"/>
          <p:cNvSpPr>
            <a:spLocks noGrp="1"/>
          </p:cNvSpPr>
          <p:nvPr>
            <p:ph type="body" sz="quarter" idx="15" hasCustomPrompt="1"/>
          </p:nvPr>
        </p:nvSpPr>
        <p:spPr>
          <a:xfrm>
            <a:off x="5918633" y="1900800"/>
            <a:ext cx="2718000" cy="2095200"/>
          </a:xfrm>
        </p:spPr>
        <p:txBody>
          <a:bodyPr lIns="381600" tIns="349200" rIns="381600" bIns="349200" anchor="ctr" anchorCtr="0">
            <a:noAutofit/>
          </a:bodyPr>
          <a:lstStyle>
            <a:lvl1pPr>
              <a:spcBef>
                <a:spcPts val="0"/>
              </a:spcBef>
              <a:buClr>
                <a:schemeClr val="accent4"/>
              </a:buClr>
              <a:defRPr b="1" spc="0" baseline="0">
                <a:solidFill>
                  <a:schemeClr val="tx2"/>
                </a:solidFill>
              </a:defRPr>
            </a:lvl1pPr>
            <a:lvl2pPr>
              <a:spcBef>
                <a:spcPts val="0"/>
              </a:spcBef>
              <a:buClr>
                <a:schemeClr val="accent4"/>
              </a:buClr>
              <a:defRPr sz="3000">
                <a:solidFill>
                  <a:schemeClr val="tx2"/>
                </a:solidFill>
              </a:defRPr>
            </a:lvl2pPr>
            <a:lvl3pPr>
              <a:spcBef>
                <a:spcPts val="0"/>
              </a:spcBef>
              <a:buClr>
                <a:schemeClr val="accent4"/>
              </a:buClr>
              <a:defRPr sz="1200">
                <a:solidFill>
                  <a:schemeClr val="tx2"/>
                </a:solidFill>
              </a:defRPr>
            </a:lvl3pPr>
            <a:lvl4pPr>
              <a:spcBef>
                <a:spcPts val="0"/>
              </a:spcBef>
              <a:buClr>
                <a:schemeClr val="accent4"/>
              </a:buClr>
              <a:defRPr sz="1200">
                <a:solidFill>
                  <a:schemeClr val="tx2"/>
                </a:solidFill>
              </a:defRPr>
            </a:lvl4pPr>
            <a:lvl5pPr>
              <a:spcBef>
                <a:spcPts val="0"/>
              </a:spcBef>
              <a:buClr>
                <a:schemeClr val="accent4"/>
              </a:buClr>
              <a:defRPr sz="1200">
                <a:solidFill>
                  <a:schemeClr val="tx2"/>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4" name="Tijdelijke aanduiding voor tekst 9"/>
          <p:cNvSpPr>
            <a:spLocks noGrp="1"/>
          </p:cNvSpPr>
          <p:nvPr>
            <p:ph type="body" sz="quarter" idx="16" hasCustomPrompt="1"/>
          </p:nvPr>
        </p:nvSpPr>
        <p:spPr>
          <a:xfrm>
            <a:off x="507600" y="3996609"/>
            <a:ext cx="2718000" cy="2095200"/>
          </a:xfrm>
        </p:spPr>
        <p:txBody>
          <a:bodyPr lIns="381600" tIns="349200" rIns="381600" bIns="349200" anchor="ctr" anchorCtr="0">
            <a:noAutofit/>
          </a:bodyPr>
          <a:lstStyle>
            <a:lvl1pPr>
              <a:spcBef>
                <a:spcPts val="0"/>
              </a:spcBef>
              <a:buClr>
                <a:schemeClr val="accent4"/>
              </a:buClr>
              <a:defRPr b="1" spc="0" baseline="0">
                <a:solidFill>
                  <a:schemeClr val="tx2"/>
                </a:solidFill>
              </a:defRPr>
            </a:lvl1pPr>
            <a:lvl2pPr>
              <a:spcBef>
                <a:spcPts val="0"/>
              </a:spcBef>
              <a:buClr>
                <a:schemeClr val="accent4"/>
              </a:buClr>
              <a:defRPr sz="3000">
                <a:solidFill>
                  <a:schemeClr val="tx2"/>
                </a:solidFill>
              </a:defRPr>
            </a:lvl2pPr>
            <a:lvl3pPr>
              <a:spcBef>
                <a:spcPts val="0"/>
              </a:spcBef>
              <a:buClr>
                <a:schemeClr val="accent4"/>
              </a:buClr>
              <a:defRPr sz="1200">
                <a:solidFill>
                  <a:schemeClr val="tx2"/>
                </a:solidFill>
              </a:defRPr>
            </a:lvl3pPr>
            <a:lvl4pPr>
              <a:spcBef>
                <a:spcPts val="0"/>
              </a:spcBef>
              <a:buClr>
                <a:schemeClr val="accent4"/>
              </a:buClr>
              <a:defRPr sz="1200">
                <a:solidFill>
                  <a:schemeClr val="tx2"/>
                </a:solidFill>
              </a:defRPr>
            </a:lvl4pPr>
            <a:lvl5pPr>
              <a:spcBef>
                <a:spcPts val="0"/>
              </a:spcBef>
              <a:buClr>
                <a:schemeClr val="accent4"/>
              </a:buClr>
              <a:defRPr sz="1200">
                <a:solidFill>
                  <a:schemeClr val="tx2"/>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5" name="Tijdelijke aanduiding voor tekst 9"/>
          <p:cNvSpPr>
            <a:spLocks noGrp="1"/>
          </p:cNvSpPr>
          <p:nvPr>
            <p:ph type="body" sz="quarter" idx="17" hasCustomPrompt="1"/>
          </p:nvPr>
        </p:nvSpPr>
        <p:spPr>
          <a:xfrm>
            <a:off x="3225717" y="3996609"/>
            <a:ext cx="2692800" cy="2095200"/>
          </a:xfrm>
        </p:spPr>
        <p:txBody>
          <a:bodyPr lIns="381600" tIns="349200" rIns="381600" bIns="349200" anchor="ctr" anchorCtr="0">
            <a:noAutofit/>
          </a:bodyPr>
          <a:lstStyle>
            <a:lvl1pPr>
              <a:spcBef>
                <a:spcPts val="0"/>
              </a:spcBef>
              <a:buClr>
                <a:schemeClr val="accent6"/>
              </a:buClr>
              <a:defRPr b="1" spc="0" baseline="0">
                <a:solidFill>
                  <a:schemeClr val="bg1"/>
                </a:solidFill>
              </a:defRPr>
            </a:lvl1pPr>
            <a:lvl2pPr>
              <a:spcBef>
                <a:spcPts val="0"/>
              </a:spcBef>
              <a:buClr>
                <a:schemeClr val="accent6"/>
              </a:buClr>
              <a:defRPr sz="3000">
                <a:solidFill>
                  <a:schemeClr val="bg1"/>
                </a:solidFill>
              </a:defRPr>
            </a:lvl2pPr>
            <a:lvl3pPr>
              <a:spcBef>
                <a:spcPts val="0"/>
              </a:spcBef>
              <a:buClr>
                <a:schemeClr val="accent6"/>
              </a:buClr>
              <a:defRPr sz="1200">
                <a:solidFill>
                  <a:schemeClr val="bg1"/>
                </a:solidFill>
              </a:defRPr>
            </a:lvl3pPr>
            <a:lvl4pPr>
              <a:spcBef>
                <a:spcPts val="0"/>
              </a:spcBef>
              <a:buClr>
                <a:schemeClr val="accent6"/>
              </a:buClr>
              <a:defRPr sz="1200">
                <a:solidFill>
                  <a:schemeClr val="bg1"/>
                </a:solidFill>
              </a:defRPr>
            </a:lvl4pPr>
            <a:lvl5pPr>
              <a:spcBef>
                <a:spcPts val="0"/>
              </a:spcBef>
              <a:buClr>
                <a:schemeClr val="accent6"/>
              </a:buClr>
              <a:defRPr sz="1200">
                <a:solidFill>
                  <a:schemeClr val="bg1"/>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6" name="Tijdelijke aanduiding voor tekst 9"/>
          <p:cNvSpPr>
            <a:spLocks noGrp="1"/>
          </p:cNvSpPr>
          <p:nvPr>
            <p:ph type="body" sz="quarter" idx="18" hasCustomPrompt="1"/>
          </p:nvPr>
        </p:nvSpPr>
        <p:spPr>
          <a:xfrm>
            <a:off x="5918633" y="3996609"/>
            <a:ext cx="2718000" cy="2095200"/>
          </a:xfrm>
        </p:spPr>
        <p:txBody>
          <a:bodyPr lIns="381600" tIns="349200" rIns="381600" bIns="349200" anchor="ctr" anchorCtr="0">
            <a:noAutofit/>
          </a:bodyPr>
          <a:lstStyle>
            <a:lvl1pPr>
              <a:spcBef>
                <a:spcPts val="0"/>
              </a:spcBef>
              <a:buClr>
                <a:schemeClr val="accent3"/>
              </a:buClr>
              <a:defRPr b="1" spc="0" baseline="0">
                <a:solidFill>
                  <a:schemeClr val="bg1"/>
                </a:solidFill>
              </a:defRPr>
            </a:lvl1pPr>
            <a:lvl2pPr>
              <a:spcBef>
                <a:spcPts val="0"/>
              </a:spcBef>
              <a:buClr>
                <a:schemeClr val="accent3"/>
              </a:buClr>
              <a:defRPr sz="3000">
                <a:solidFill>
                  <a:schemeClr val="bg1"/>
                </a:solidFill>
              </a:defRPr>
            </a:lvl2pPr>
            <a:lvl3pPr>
              <a:spcBef>
                <a:spcPts val="0"/>
              </a:spcBef>
              <a:buClr>
                <a:schemeClr val="accent3"/>
              </a:buClr>
              <a:defRPr sz="1200">
                <a:solidFill>
                  <a:schemeClr val="bg1"/>
                </a:solidFill>
              </a:defRPr>
            </a:lvl3pPr>
            <a:lvl4pPr>
              <a:spcBef>
                <a:spcPts val="0"/>
              </a:spcBef>
              <a:buClr>
                <a:schemeClr val="accent3"/>
              </a:buClr>
              <a:defRPr sz="1200">
                <a:solidFill>
                  <a:schemeClr val="bg1"/>
                </a:solidFill>
              </a:defRPr>
            </a:lvl4pPr>
            <a:lvl5pPr>
              <a:spcBef>
                <a:spcPts val="0"/>
              </a:spcBef>
              <a:buClr>
                <a:schemeClr val="accent3"/>
              </a:buClr>
              <a:defRPr sz="1200">
                <a:solidFill>
                  <a:schemeClr val="bg1"/>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8" name="Tijdelijke aanduiding voor datum 3"/>
          <p:cNvSpPr>
            <a:spLocks noGrp="1"/>
          </p:cNvSpPr>
          <p:nvPr>
            <p:ph type="dt" sz="half" idx="2"/>
          </p:nvPr>
        </p:nvSpPr>
        <p:spPr>
          <a:xfrm>
            <a:off x="6365506" y="6418800"/>
            <a:ext cx="1368151" cy="230400"/>
          </a:xfrm>
          <a:prstGeom prst="rect">
            <a:avLst/>
          </a:prstGeom>
        </p:spPr>
        <p:txBody>
          <a:bodyPr vert="horz" lIns="0" tIns="0" rIns="0" bIns="0" rtlCol="0" anchor="t" anchorCtr="0"/>
          <a:lstStyle>
            <a:lvl1pPr algn="r">
              <a:defRPr lang="nl-BE" sz="1200" smtClean="0">
                <a:solidFill>
                  <a:srgbClr val="2C3F48"/>
                </a:solidFill>
              </a:defRPr>
            </a:lvl1pPr>
          </a:lstStyle>
          <a:p>
            <a:fld id="{FDEDCD25-FC3A-4443-AE97-0FA21963CF0B}" type="datetime4">
              <a:rPr lang="nl-BE" smtClean="0"/>
              <a:t>14 juni 2022</a:t>
            </a:fld>
            <a:endParaRPr lang="nl-BE"/>
          </a:p>
        </p:txBody>
      </p:sp>
    </p:spTree>
    <p:extLst>
      <p:ext uri="{BB962C8B-B14F-4D97-AF65-F5344CB8AC3E}">
        <p14:creationId xmlns:p14="http://schemas.microsoft.com/office/powerpoint/2010/main" val="1428053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oofdstuktitel">
    <p:bg>
      <p:bgPr>
        <a:solidFill>
          <a:schemeClr val="tx2"/>
        </a:solidFill>
        <a:effectLst/>
      </p:bgPr>
    </p:bg>
    <p:spTree>
      <p:nvGrpSpPr>
        <p:cNvPr id="1" name=""/>
        <p:cNvGrpSpPr/>
        <p:nvPr/>
      </p:nvGrpSpPr>
      <p:grpSpPr>
        <a:xfrm>
          <a:off x="0" y="0"/>
          <a:ext cx="0" cy="0"/>
          <a:chOff x="0" y="0"/>
          <a:chExt cx="0" cy="0"/>
        </a:xfrm>
      </p:grpSpPr>
      <p:pic>
        <p:nvPicPr>
          <p:cNvPr id="6" name="Afbeelding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0605" y="401129"/>
            <a:ext cx="1066802" cy="774194"/>
          </a:xfrm>
          <a:prstGeom prst="rect">
            <a:avLst/>
          </a:prstGeom>
        </p:spPr>
      </p:pic>
      <p:pic>
        <p:nvPicPr>
          <p:cNvPr id="5" name="Afbeelding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431968"/>
            <a:ext cx="9144000" cy="1423416"/>
          </a:xfrm>
          <a:prstGeom prst="rect">
            <a:avLst/>
          </a:prstGeom>
        </p:spPr>
      </p:pic>
      <p:sp>
        <p:nvSpPr>
          <p:cNvPr id="8" name="Titel 1"/>
          <p:cNvSpPr>
            <a:spLocks noGrp="1"/>
          </p:cNvSpPr>
          <p:nvPr>
            <p:ph type="ctrTitle" hasCustomPrompt="1"/>
          </p:nvPr>
        </p:nvSpPr>
        <p:spPr>
          <a:xfrm>
            <a:off x="1479599" y="1530000"/>
            <a:ext cx="6505200" cy="2311200"/>
          </a:xfrm>
        </p:spPr>
        <p:txBody>
          <a:bodyPr anchor="b" anchorCtr="0"/>
          <a:lstStyle>
            <a:lvl1pPr algn="l">
              <a:defRPr sz="4200" b="1" baseline="0">
                <a:solidFill>
                  <a:schemeClr val="bg1"/>
                </a:solidFill>
              </a:defRPr>
            </a:lvl1pPr>
          </a:lstStyle>
          <a:p>
            <a:r>
              <a:rPr lang="nl-BE" dirty="0"/>
              <a:t>Klik om de titel van het hoofdstuk in te geven.</a:t>
            </a:r>
          </a:p>
        </p:txBody>
      </p:sp>
      <p:sp>
        <p:nvSpPr>
          <p:cNvPr id="9" name="Ondertitel 2"/>
          <p:cNvSpPr>
            <a:spLocks noGrp="1"/>
          </p:cNvSpPr>
          <p:nvPr>
            <p:ph type="subTitle" idx="1"/>
          </p:nvPr>
        </p:nvSpPr>
        <p:spPr>
          <a:xfrm>
            <a:off x="1498647" y="3996000"/>
            <a:ext cx="6504701" cy="1306800"/>
          </a:xfrm>
        </p:spPr>
        <p:txBody>
          <a:bodyPr>
            <a:normAutofit/>
          </a:bodyPr>
          <a:lstStyle>
            <a:lvl1pPr marL="0" indent="0" algn="l">
              <a:buNone/>
              <a:defRPr sz="2600" b="0">
                <a:solidFill>
                  <a:schemeClr val="bg1"/>
                </a:solidFill>
              </a:defRPr>
            </a:lvl1pPr>
          </a:lstStyle>
          <a:p>
            <a:endParaRPr lang="nl-BE" dirty="0"/>
          </a:p>
        </p:txBody>
      </p:sp>
    </p:spTree>
    <p:extLst>
      <p:ext uri="{BB962C8B-B14F-4D97-AF65-F5344CB8AC3E}">
        <p14:creationId xmlns:p14="http://schemas.microsoft.com/office/powerpoint/2010/main" val="1880967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oofdstuktitel met f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Afbeelding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0605" y="401129"/>
            <a:ext cx="1066802" cy="774194"/>
          </a:xfrm>
          <a:prstGeom prst="rect">
            <a:avLst/>
          </a:prstGeom>
        </p:spPr>
      </p:pic>
      <p:pic>
        <p:nvPicPr>
          <p:cNvPr id="5" name="Afbeelding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5431968"/>
            <a:ext cx="9144000" cy="1423416"/>
          </a:xfrm>
          <a:prstGeom prst="rect">
            <a:avLst/>
          </a:prstGeom>
        </p:spPr>
      </p:pic>
      <p:sp>
        <p:nvSpPr>
          <p:cNvPr id="8" name="Titel 1"/>
          <p:cNvSpPr>
            <a:spLocks noGrp="1"/>
          </p:cNvSpPr>
          <p:nvPr>
            <p:ph type="ctrTitle" hasCustomPrompt="1"/>
          </p:nvPr>
        </p:nvSpPr>
        <p:spPr>
          <a:xfrm>
            <a:off x="490128" y="5974468"/>
            <a:ext cx="7538255" cy="576000"/>
          </a:xfrm>
        </p:spPr>
        <p:txBody>
          <a:bodyPr anchor="ctr" anchorCtr="0"/>
          <a:lstStyle>
            <a:lvl1pPr algn="l">
              <a:defRPr sz="1700" b="1" baseline="0">
                <a:solidFill>
                  <a:schemeClr val="accent6"/>
                </a:solidFill>
              </a:defRPr>
            </a:lvl1pPr>
          </a:lstStyle>
          <a:p>
            <a:r>
              <a:rPr lang="nl-BE" dirty="0"/>
              <a:t>Klik om de titel van het hoofdstuk in te geven.</a:t>
            </a:r>
          </a:p>
        </p:txBody>
      </p:sp>
      <p:sp>
        <p:nvSpPr>
          <p:cNvPr id="10" name="Tijdelijke aanduiding voor tekst 23"/>
          <p:cNvSpPr>
            <a:spLocks noGrp="1"/>
          </p:cNvSpPr>
          <p:nvPr>
            <p:ph type="body" sz="quarter" idx="15" hasCustomPrompt="1"/>
          </p:nvPr>
        </p:nvSpPr>
        <p:spPr>
          <a:xfrm>
            <a:off x="0" y="1143"/>
            <a:ext cx="9144000" cy="799971"/>
          </a:xfrm>
        </p:spPr>
        <p:txBody>
          <a:bodyPr lIns="1836000" tIns="90000" rIns="1260000">
            <a:normAutofit/>
          </a:bodyPr>
          <a:lstStyle>
            <a:lvl1pPr marL="0" indent="0">
              <a:buNone/>
              <a:tabLst>
                <a:tab pos="1436688" algn="l"/>
              </a:tabLst>
              <a:defRPr sz="1200" b="1" baseline="0">
                <a:solidFill>
                  <a:srgbClr val="FF66FF"/>
                </a:solidFill>
                <a:latin typeface="Calibri"/>
                <a:cs typeface="Calibri"/>
              </a:defRPr>
            </a:lvl1pPr>
          </a:lstStyle>
          <a:p>
            <a:pPr lvl="0"/>
            <a:r>
              <a:rPr lang="nl-NL" dirty="0"/>
              <a:t>!! Gebruik bij voorkeur de foto’s die in dit sjabloon aangeboden worden !! </a:t>
            </a:r>
            <a:br>
              <a:rPr lang="nl-NL" dirty="0"/>
            </a:br>
            <a:r>
              <a:rPr lang="nl-NL" dirty="0"/>
              <a:t>Verwijder de foto-dia’s die je niet nodig hebt. Anders wordt je bestand te groot om te e-mailen. ( verwijder dit vak als je het niet meer nodig hebt. ) </a:t>
            </a:r>
            <a:endParaRPr lang="nl-BE" dirty="0"/>
          </a:p>
        </p:txBody>
      </p:sp>
    </p:spTree>
    <p:extLst>
      <p:ext uri="{BB962C8B-B14F-4D97-AF65-F5344CB8AC3E}">
        <p14:creationId xmlns:p14="http://schemas.microsoft.com/office/powerpoint/2010/main" val="1618800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otscherm">
    <p:bg>
      <p:bgPr>
        <a:solidFill>
          <a:schemeClr val="accent4"/>
        </a:solidFill>
        <a:effectLst/>
      </p:bgPr>
    </p:bg>
    <p:spTree>
      <p:nvGrpSpPr>
        <p:cNvPr id="1" name=""/>
        <p:cNvGrpSpPr/>
        <p:nvPr/>
      </p:nvGrpSpPr>
      <p:grpSpPr>
        <a:xfrm>
          <a:off x="0" y="0"/>
          <a:ext cx="0" cy="0"/>
          <a:chOff x="0" y="0"/>
          <a:chExt cx="0" cy="0"/>
        </a:xfrm>
      </p:grpSpPr>
      <p:pic>
        <p:nvPicPr>
          <p:cNvPr id="6" name="Afbeelding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0605" y="401129"/>
            <a:ext cx="1066802" cy="774194"/>
          </a:xfrm>
          <a:prstGeom prst="rect">
            <a:avLst/>
          </a:prstGeom>
        </p:spPr>
      </p:pic>
      <p:pic>
        <p:nvPicPr>
          <p:cNvPr id="5" name="Afbeelding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431968"/>
            <a:ext cx="9144000" cy="1423416"/>
          </a:xfrm>
          <a:prstGeom prst="rect">
            <a:avLst/>
          </a:prstGeom>
        </p:spPr>
      </p:pic>
      <p:sp>
        <p:nvSpPr>
          <p:cNvPr id="9" name="Titel 1"/>
          <p:cNvSpPr>
            <a:spLocks noGrp="1"/>
          </p:cNvSpPr>
          <p:nvPr>
            <p:ph type="ctrTitle" hasCustomPrompt="1"/>
          </p:nvPr>
        </p:nvSpPr>
        <p:spPr>
          <a:xfrm>
            <a:off x="1479599" y="1916832"/>
            <a:ext cx="6505200" cy="1445568"/>
          </a:xfrm>
        </p:spPr>
        <p:txBody>
          <a:bodyPr anchor="b" anchorCtr="0"/>
          <a:lstStyle>
            <a:lvl1pPr algn="l">
              <a:lnSpc>
                <a:spcPct val="91000"/>
              </a:lnSpc>
              <a:defRPr sz="4800" b="1" baseline="0">
                <a:solidFill>
                  <a:schemeClr val="accent6"/>
                </a:solidFill>
              </a:defRPr>
            </a:lvl1pPr>
          </a:lstStyle>
          <a:p>
            <a:r>
              <a:rPr lang="nl-BE" dirty="0"/>
              <a:t>Klik hier om je slotgroet in te geven.</a:t>
            </a:r>
          </a:p>
        </p:txBody>
      </p:sp>
      <p:sp>
        <p:nvSpPr>
          <p:cNvPr id="10" name="Ondertitel 2"/>
          <p:cNvSpPr>
            <a:spLocks noGrp="1"/>
          </p:cNvSpPr>
          <p:nvPr>
            <p:ph type="subTitle" idx="1" hasCustomPrompt="1"/>
          </p:nvPr>
        </p:nvSpPr>
        <p:spPr>
          <a:xfrm>
            <a:off x="1498647" y="3945600"/>
            <a:ext cx="6504701" cy="1306800"/>
          </a:xfrm>
        </p:spPr>
        <p:txBody>
          <a:bodyPr>
            <a:normAutofit/>
          </a:bodyPr>
          <a:lstStyle>
            <a:lvl1pPr marL="0" indent="0" algn="l">
              <a:lnSpc>
                <a:spcPct val="98000"/>
              </a:lnSpc>
              <a:spcBef>
                <a:spcPts val="0"/>
              </a:spcBef>
              <a:buNone/>
              <a:defRPr sz="2000" b="0">
                <a:solidFill>
                  <a:schemeClr val="accent6"/>
                </a:solidFill>
              </a:defRPr>
            </a:lvl1pPr>
          </a:lstStyle>
          <a:p>
            <a:r>
              <a:rPr lang="nl-BE" dirty="0"/>
              <a:t>Voornaam en familienaam</a:t>
            </a:r>
            <a:br>
              <a:rPr lang="nl-BE" dirty="0"/>
            </a:br>
            <a:r>
              <a:rPr lang="nl-BE" dirty="0"/>
              <a:t>Functie</a:t>
            </a:r>
            <a:br>
              <a:rPr lang="nl-BE" dirty="0"/>
            </a:br>
            <a:r>
              <a:rPr lang="nl-BE" dirty="0"/>
              <a:t>E-mailadres</a:t>
            </a:r>
          </a:p>
        </p:txBody>
      </p:sp>
      <p:sp>
        <p:nvSpPr>
          <p:cNvPr id="3" name="Tijdelijke aanduiding voor tekst 2"/>
          <p:cNvSpPr>
            <a:spLocks noGrp="1"/>
          </p:cNvSpPr>
          <p:nvPr>
            <p:ph type="body" sz="quarter" idx="10" hasCustomPrompt="1"/>
          </p:nvPr>
        </p:nvSpPr>
        <p:spPr>
          <a:xfrm>
            <a:off x="1498646" y="6139048"/>
            <a:ext cx="6505200" cy="300831"/>
          </a:xfrm>
          <a:noFill/>
        </p:spPr>
        <p:txBody>
          <a:bodyPr vert="horz" lIns="0" tIns="0" rIns="0" bIns="0" rtlCol="0">
            <a:normAutofit/>
          </a:bodyPr>
          <a:lstStyle>
            <a:lvl1pPr>
              <a:defRPr lang="nl-NL" sz="1700" b="0" smtClean="0">
                <a:solidFill>
                  <a:schemeClr val="accent6"/>
                </a:solidFill>
              </a:defRPr>
            </a:lvl1pPr>
            <a:lvl2pPr>
              <a:defRPr lang="nl-NL" smtClean="0"/>
            </a:lvl2pPr>
            <a:lvl3pPr>
              <a:defRPr lang="nl-NL" smtClean="0"/>
            </a:lvl3pPr>
            <a:lvl4pPr>
              <a:defRPr lang="nl-NL" smtClean="0"/>
            </a:lvl4pPr>
            <a:lvl5pPr>
              <a:defRPr lang="nl-BE"/>
            </a:lvl5pPr>
          </a:lstStyle>
          <a:p>
            <a:pPr marL="0" lvl="0" indent="0">
              <a:lnSpc>
                <a:spcPct val="98000"/>
              </a:lnSpc>
              <a:spcBef>
                <a:spcPts val="0"/>
              </a:spcBef>
              <a:buNone/>
            </a:pPr>
            <a:r>
              <a:rPr lang="nl-NL" dirty="0"/>
              <a:t>Herhaal hier de titel van je schermpresentatie</a:t>
            </a:r>
            <a:endParaRPr lang="nl-BE" dirty="0"/>
          </a:p>
        </p:txBody>
      </p:sp>
    </p:spTree>
    <p:extLst>
      <p:ext uri="{BB962C8B-B14F-4D97-AF65-F5344CB8AC3E}">
        <p14:creationId xmlns:p14="http://schemas.microsoft.com/office/powerpoint/2010/main" val="33152498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endParaRPr lang="nl-BE"/>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8FB25B86-B342-4AF9-91D0-FF514ECD6650}" type="datetimeFigureOut">
              <a:rPr lang="nl-BE" smtClean="0"/>
              <a:t>14/06/2022</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D1971095-82F7-43EE-ACF9-7C0E2E8E2A2F}" type="slidenum">
              <a:rPr lang="nl-BE" smtClean="0"/>
              <a:t>‹nr.›</a:t>
            </a:fld>
            <a:endParaRPr lang="nl-BE"/>
          </a:p>
        </p:txBody>
      </p:sp>
    </p:spTree>
    <p:extLst>
      <p:ext uri="{BB962C8B-B14F-4D97-AF65-F5344CB8AC3E}">
        <p14:creationId xmlns:p14="http://schemas.microsoft.com/office/powerpoint/2010/main" val="28416748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8FB25B86-B342-4AF9-91D0-FF514ECD6650}" type="datetimeFigureOut">
              <a:rPr lang="nl-BE" smtClean="0"/>
              <a:t>14/06/2022</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D1971095-82F7-43EE-ACF9-7C0E2E8E2A2F}" type="slidenum">
              <a:rPr lang="nl-BE" smtClean="0"/>
              <a:t>‹nr.›</a:t>
            </a:fld>
            <a:endParaRPr lang="nl-BE"/>
          </a:p>
        </p:txBody>
      </p:sp>
    </p:spTree>
    <p:extLst>
      <p:ext uri="{BB962C8B-B14F-4D97-AF65-F5344CB8AC3E}">
        <p14:creationId xmlns:p14="http://schemas.microsoft.com/office/powerpoint/2010/main" val="5836937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nl-BE"/>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8FB25B86-B342-4AF9-91D0-FF514ECD6650}" type="datetimeFigureOut">
              <a:rPr lang="nl-BE" smtClean="0"/>
              <a:t>14/06/2022</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D1971095-82F7-43EE-ACF9-7C0E2E8E2A2F}" type="slidenum">
              <a:rPr lang="nl-BE" smtClean="0"/>
              <a:t>‹nr.›</a:t>
            </a:fld>
            <a:endParaRPr lang="nl-BE"/>
          </a:p>
        </p:txBody>
      </p:sp>
    </p:spTree>
    <p:extLst>
      <p:ext uri="{BB962C8B-B14F-4D97-AF65-F5344CB8AC3E}">
        <p14:creationId xmlns:p14="http://schemas.microsoft.com/office/powerpoint/2010/main" val="23308656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lvl1pPr>
          </a:lstStyle>
          <a:p>
            <a:r>
              <a:rPr lang="nl-NL" dirty="0"/>
              <a:t>Klik om de stijl te bewerken</a:t>
            </a:r>
            <a:endParaRPr lang="nl-BE" dirty="0"/>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p:cNvSpPr>
            <a:spLocks noGrp="1"/>
          </p:cNvSpPr>
          <p:nvPr>
            <p:ph type="dt" sz="half" idx="10"/>
          </p:nvPr>
        </p:nvSpPr>
        <p:spPr/>
        <p:txBody>
          <a:bodyPr/>
          <a:lstStyle/>
          <a:p>
            <a:fld id="{8FB25B86-B342-4AF9-91D0-FF514ECD6650}" type="datetimeFigureOut">
              <a:rPr lang="nl-BE" smtClean="0"/>
              <a:t>14/06/2022</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D1971095-82F7-43EE-ACF9-7C0E2E8E2A2F}" type="slidenum">
              <a:rPr lang="nl-BE" smtClean="0"/>
              <a:t>‹nr.›</a:t>
            </a:fld>
            <a:endParaRPr lang="nl-BE"/>
          </a:p>
        </p:txBody>
      </p:sp>
    </p:spTree>
    <p:extLst>
      <p:ext uri="{BB962C8B-B14F-4D97-AF65-F5344CB8AC3E}">
        <p14:creationId xmlns:p14="http://schemas.microsoft.com/office/powerpoint/2010/main" val="37098428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endParaRPr lang="nl-BE"/>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p:cNvSpPr>
            <a:spLocks noGrp="1"/>
          </p:cNvSpPr>
          <p:nvPr>
            <p:ph type="dt" sz="half" idx="10"/>
          </p:nvPr>
        </p:nvSpPr>
        <p:spPr/>
        <p:txBody>
          <a:bodyPr/>
          <a:lstStyle/>
          <a:p>
            <a:fld id="{8FB25B86-B342-4AF9-91D0-FF514ECD6650}" type="datetimeFigureOut">
              <a:rPr lang="nl-BE" smtClean="0"/>
              <a:t>14/06/2022</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D1971095-82F7-43EE-ACF9-7C0E2E8E2A2F}" type="slidenum">
              <a:rPr lang="nl-BE" smtClean="0"/>
              <a:t>‹nr.›</a:t>
            </a:fld>
            <a:endParaRPr lang="nl-BE"/>
          </a:p>
        </p:txBody>
      </p:sp>
    </p:spTree>
    <p:extLst>
      <p:ext uri="{BB962C8B-B14F-4D97-AF65-F5344CB8AC3E}">
        <p14:creationId xmlns:p14="http://schemas.microsoft.com/office/powerpoint/2010/main" val="26654804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atum 2"/>
          <p:cNvSpPr>
            <a:spLocks noGrp="1"/>
          </p:cNvSpPr>
          <p:nvPr>
            <p:ph type="dt" sz="half" idx="10"/>
          </p:nvPr>
        </p:nvSpPr>
        <p:spPr/>
        <p:txBody>
          <a:bodyPr/>
          <a:lstStyle/>
          <a:p>
            <a:fld id="{8FB25B86-B342-4AF9-91D0-FF514ECD6650}" type="datetimeFigureOut">
              <a:rPr lang="nl-BE" smtClean="0"/>
              <a:t>14/06/2022</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D1971095-82F7-43EE-ACF9-7C0E2E8E2A2F}" type="slidenum">
              <a:rPr lang="nl-BE" smtClean="0"/>
              <a:t>‹nr.›</a:t>
            </a:fld>
            <a:endParaRPr lang="nl-BE"/>
          </a:p>
        </p:txBody>
      </p:sp>
    </p:spTree>
    <p:extLst>
      <p:ext uri="{BB962C8B-B14F-4D97-AF65-F5344CB8AC3E}">
        <p14:creationId xmlns:p14="http://schemas.microsoft.com/office/powerpoint/2010/main" val="32178196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FB25B86-B342-4AF9-91D0-FF514ECD6650}" type="datetimeFigureOut">
              <a:rPr lang="nl-BE" smtClean="0"/>
              <a:t>14/06/2022</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D1971095-82F7-43EE-ACF9-7C0E2E8E2A2F}" type="slidenum">
              <a:rPr lang="nl-BE" smtClean="0"/>
              <a:t>‹nr.›</a:t>
            </a:fld>
            <a:endParaRPr lang="nl-BE"/>
          </a:p>
        </p:txBody>
      </p:sp>
    </p:spTree>
    <p:extLst>
      <p:ext uri="{BB962C8B-B14F-4D97-AF65-F5344CB8AC3E}">
        <p14:creationId xmlns:p14="http://schemas.microsoft.com/office/powerpoint/2010/main" val="9531867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endParaRPr lang="nl-BE"/>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8FB25B86-B342-4AF9-91D0-FF514ECD6650}" type="datetimeFigureOut">
              <a:rPr lang="nl-BE" smtClean="0"/>
              <a:t>14/06/2022</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D1971095-82F7-43EE-ACF9-7C0E2E8E2A2F}" type="slidenum">
              <a:rPr lang="nl-BE" smtClean="0"/>
              <a:t>‹nr.›</a:t>
            </a:fld>
            <a:endParaRPr lang="nl-BE"/>
          </a:p>
        </p:txBody>
      </p:sp>
    </p:spTree>
    <p:extLst>
      <p:ext uri="{BB962C8B-B14F-4D97-AF65-F5344CB8AC3E}">
        <p14:creationId xmlns:p14="http://schemas.microsoft.com/office/powerpoint/2010/main" val="39197348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nl-BE"/>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8FB25B86-B342-4AF9-91D0-FF514ECD6650}" type="datetimeFigureOut">
              <a:rPr lang="nl-BE" smtClean="0"/>
              <a:t>14/06/2022</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D1971095-82F7-43EE-ACF9-7C0E2E8E2A2F}" type="slidenum">
              <a:rPr lang="nl-BE" smtClean="0"/>
              <a:t>‹nr.›</a:t>
            </a:fld>
            <a:endParaRPr lang="nl-BE"/>
          </a:p>
        </p:txBody>
      </p:sp>
    </p:spTree>
    <p:extLst>
      <p:ext uri="{BB962C8B-B14F-4D97-AF65-F5344CB8AC3E}">
        <p14:creationId xmlns:p14="http://schemas.microsoft.com/office/powerpoint/2010/main" val="40403666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8FB25B86-B342-4AF9-91D0-FF514ECD6650}" type="datetimeFigureOut">
              <a:rPr lang="nl-BE" smtClean="0"/>
              <a:t>14/06/2022</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D1971095-82F7-43EE-ACF9-7C0E2E8E2A2F}" type="slidenum">
              <a:rPr lang="nl-BE" smtClean="0"/>
              <a:t>‹nr.›</a:t>
            </a:fld>
            <a:endParaRPr lang="nl-BE"/>
          </a:p>
        </p:txBody>
      </p:sp>
    </p:spTree>
    <p:extLst>
      <p:ext uri="{BB962C8B-B14F-4D97-AF65-F5344CB8AC3E}">
        <p14:creationId xmlns:p14="http://schemas.microsoft.com/office/powerpoint/2010/main" val="37812036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8FB25B86-B342-4AF9-91D0-FF514ECD6650}" type="datetimeFigureOut">
              <a:rPr lang="nl-BE" smtClean="0"/>
              <a:t>14/06/2022</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D1971095-82F7-43EE-ACF9-7C0E2E8E2A2F}" type="slidenum">
              <a:rPr lang="nl-BE" smtClean="0"/>
              <a:t>‹nr.›</a:t>
            </a:fld>
            <a:endParaRPr lang="nl-BE"/>
          </a:p>
        </p:txBody>
      </p:sp>
    </p:spTree>
    <p:extLst>
      <p:ext uri="{BB962C8B-B14F-4D97-AF65-F5344CB8AC3E}">
        <p14:creationId xmlns:p14="http://schemas.microsoft.com/office/powerpoint/2010/main" val="4248784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Inhoudtafel van de presentatie">
    <p:spTree>
      <p:nvGrpSpPr>
        <p:cNvPr id="1" name=""/>
        <p:cNvGrpSpPr/>
        <p:nvPr/>
      </p:nvGrpSpPr>
      <p:grpSpPr>
        <a:xfrm>
          <a:off x="0" y="0"/>
          <a:ext cx="0" cy="0"/>
          <a:chOff x="0" y="0"/>
          <a:chExt cx="0" cy="0"/>
        </a:xfrm>
      </p:grpSpPr>
      <p:sp>
        <p:nvSpPr>
          <p:cNvPr id="3" name="Tijdelijke aanduiding voor datum 2"/>
          <p:cNvSpPr>
            <a:spLocks noGrp="1"/>
          </p:cNvSpPr>
          <p:nvPr>
            <p:ph type="dt" sz="half" idx="10"/>
          </p:nvPr>
        </p:nvSpPr>
        <p:spPr/>
        <p:txBody>
          <a:bodyPr/>
          <a:lstStyle/>
          <a:p>
            <a:fld id="{6F0BDAC1-56BA-4CB2-A5BC-3AB318946064}" type="datetime1">
              <a:rPr lang="nl-BE" smtClean="0"/>
              <a:t>14/06/2022</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41E1C609-5DDB-49F2-AD70-580642573095}" type="slidenum">
              <a:rPr lang="nl-BE" smtClean="0"/>
              <a:pPr/>
              <a:t>‹nr.›</a:t>
            </a:fld>
            <a:endParaRPr lang="nl-BE"/>
          </a:p>
        </p:txBody>
      </p:sp>
      <p:sp>
        <p:nvSpPr>
          <p:cNvPr id="6" name="Tijdelijke aanduiding voor inhoud 2"/>
          <p:cNvSpPr>
            <a:spLocks noGrp="1"/>
          </p:cNvSpPr>
          <p:nvPr>
            <p:ph sz="quarter" idx="13" hasCustomPrompt="1"/>
          </p:nvPr>
        </p:nvSpPr>
        <p:spPr>
          <a:xfrm>
            <a:off x="898743" y="834303"/>
            <a:ext cx="7338393" cy="1079334"/>
          </a:xfrm>
          <a:prstGeom prst="rect">
            <a:avLst/>
          </a:prstGeom>
        </p:spPr>
        <p:txBody>
          <a:bodyPr/>
          <a:lstStyle>
            <a:lvl1pPr marL="0" indent="0">
              <a:buNone/>
              <a:defRPr sz="3200" b="1" baseline="0">
                <a:solidFill>
                  <a:srgbClr val="0089C4"/>
                </a:solidFill>
                <a:latin typeface="+mj-lt"/>
              </a:defRPr>
            </a:lvl1pPr>
          </a:lstStyle>
          <a:p>
            <a:r>
              <a:rPr lang="nl-BE" sz="2400" dirty="0">
                <a:solidFill>
                  <a:srgbClr val="0089C4"/>
                </a:solidFill>
                <a:latin typeface="Calibri" pitchFamily="34" charset="0"/>
                <a:cs typeface="Calibri" pitchFamily="34" charset="0"/>
              </a:rPr>
              <a:t>Dit is de inhoudstafel van de presentatie</a:t>
            </a:r>
            <a:endParaRPr lang="nl-BE" dirty="0"/>
          </a:p>
        </p:txBody>
      </p:sp>
      <p:sp>
        <p:nvSpPr>
          <p:cNvPr id="7" name="Tijdelijke aanduiding voor tekst 8"/>
          <p:cNvSpPr>
            <a:spLocks noGrp="1"/>
          </p:cNvSpPr>
          <p:nvPr>
            <p:ph type="body" sz="quarter" idx="14" hasCustomPrompt="1"/>
          </p:nvPr>
        </p:nvSpPr>
        <p:spPr>
          <a:xfrm>
            <a:off x="889489" y="1906717"/>
            <a:ext cx="7332785" cy="4045878"/>
          </a:xfrm>
          <a:prstGeom prst="rect">
            <a:avLst/>
          </a:prstGeo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sz="2500" b="1">
                <a:solidFill>
                  <a:schemeClr val="tx1"/>
                </a:solidFill>
                <a:latin typeface="+mj-lt"/>
              </a:defRPr>
            </a:lvl1pPr>
            <a:lvl2pPr>
              <a:defRPr sz="2400">
                <a:latin typeface="+mj-lt"/>
              </a:defRPr>
            </a:lvl2pPr>
            <a:lvl3pPr>
              <a:defRPr sz="2200">
                <a:latin typeface="+mj-lt"/>
              </a:defRPr>
            </a:lvl3pPr>
            <a:lvl4pPr>
              <a:defRPr>
                <a:latin typeface="+mj-lt"/>
              </a:defRPr>
            </a:lvl4pPr>
            <a:lvl5pPr>
              <a:defRPr>
                <a:latin typeface="+mj-lt"/>
              </a:defRPr>
            </a:lvl5pPr>
          </a:lstStyle>
          <a:p>
            <a:pPr lvl="0"/>
            <a:r>
              <a:rPr lang="nl-NL" dirty="0"/>
              <a:t>Onderwerp 1</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nl-NL" dirty="0"/>
              <a:t>Onderwerp 2</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nl-NL" dirty="0"/>
              <a:t>Onderwerp 3</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nl-NL" dirty="0"/>
              <a:t>Onderwerp 4</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nl-NL" dirty="0"/>
              <a:t>Onderwerp 5</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nl-NL" dirty="0"/>
              <a:t>Onderwerp 6</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nl-NL" dirty="0"/>
              <a:t>Onderwerp 7</a:t>
            </a:r>
          </a:p>
          <a:p>
            <a:pPr lvl="0"/>
            <a:endParaRPr lang="nl-NL" dirty="0"/>
          </a:p>
          <a:p>
            <a:pPr lvl="0"/>
            <a:endParaRPr lang="nl-NL" dirty="0"/>
          </a:p>
        </p:txBody>
      </p:sp>
    </p:spTree>
    <p:extLst>
      <p:ext uri="{BB962C8B-B14F-4D97-AF65-F5344CB8AC3E}">
        <p14:creationId xmlns:p14="http://schemas.microsoft.com/office/powerpoint/2010/main" val="14092944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hoofdstuktitel met f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Afbeelding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0605" y="401129"/>
            <a:ext cx="1066802" cy="774194"/>
          </a:xfrm>
          <a:prstGeom prst="rect">
            <a:avLst/>
          </a:prstGeom>
        </p:spPr>
      </p:pic>
      <p:pic>
        <p:nvPicPr>
          <p:cNvPr id="5" name="Afbeelding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5431968"/>
            <a:ext cx="9144000" cy="1423416"/>
          </a:xfrm>
          <a:prstGeom prst="rect">
            <a:avLst/>
          </a:prstGeom>
        </p:spPr>
      </p:pic>
      <p:sp>
        <p:nvSpPr>
          <p:cNvPr id="8" name="Titel 1"/>
          <p:cNvSpPr>
            <a:spLocks noGrp="1"/>
          </p:cNvSpPr>
          <p:nvPr>
            <p:ph type="ctrTitle" hasCustomPrompt="1"/>
          </p:nvPr>
        </p:nvSpPr>
        <p:spPr>
          <a:xfrm>
            <a:off x="490128" y="5974468"/>
            <a:ext cx="7538255" cy="576000"/>
          </a:xfrm>
        </p:spPr>
        <p:txBody>
          <a:bodyPr anchor="ctr" anchorCtr="0"/>
          <a:lstStyle>
            <a:lvl1pPr algn="l">
              <a:defRPr sz="1700" b="1" baseline="0">
                <a:solidFill>
                  <a:schemeClr val="accent6"/>
                </a:solidFill>
              </a:defRPr>
            </a:lvl1pPr>
          </a:lstStyle>
          <a:p>
            <a:r>
              <a:rPr lang="nl-BE" dirty="0"/>
              <a:t>Klik om de titel van het hoofdstuk in te geven.</a:t>
            </a:r>
          </a:p>
        </p:txBody>
      </p:sp>
      <p:sp>
        <p:nvSpPr>
          <p:cNvPr id="10" name="Tijdelijke aanduiding voor tekst 23"/>
          <p:cNvSpPr>
            <a:spLocks noGrp="1"/>
          </p:cNvSpPr>
          <p:nvPr>
            <p:ph type="body" sz="quarter" idx="15" hasCustomPrompt="1"/>
          </p:nvPr>
        </p:nvSpPr>
        <p:spPr>
          <a:xfrm>
            <a:off x="0" y="1143"/>
            <a:ext cx="9144000" cy="799971"/>
          </a:xfrm>
        </p:spPr>
        <p:txBody>
          <a:bodyPr lIns="1836000" tIns="90000" rIns="1260000">
            <a:normAutofit/>
          </a:bodyPr>
          <a:lstStyle>
            <a:lvl1pPr marL="0" indent="0">
              <a:buNone/>
              <a:tabLst>
                <a:tab pos="1436688" algn="l"/>
              </a:tabLst>
              <a:defRPr sz="1200" b="1" baseline="0">
                <a:solidFill>
                  <a:srgbClr val="FF66FF"/>
                </a:solidFill>
                <a:latin typeface="Calibri"/>
                <a:cs typeface="Calibri"/>
              </a:defRPr>
            </a:lvl1pPr>
          </a:lstStyle>
          <a:p>
            <a:pPr lvl="0"/>
            <a:r>
              <a:rPr lang="nl-NL" dirty="0"/>
              <a:t>!! Gebruik bij voorkeur de foto’s die in dit sjabloon aangeboden worden !! </a:t>
            </a:r>
            <a:br>
              <a:rPr lang="nl-NL" dirty="0"/>
            </a:br>
            <a:r>
              <a:rPr lang="nl-NL" dirty="0"/>
              <a:t>Verwijder de foto-dia’s die je niet nodig hebt. Anders wordt je bestand te groot om te e-mailen. ( verwijder dit vak als je het niet meer nodig hebt. ) </a:t>
            </a:r>
            <a:endParaRPr lang="nl-BE" dirty="0"/>
          </a:p>
        </p:txBody>
      </p:sp>
    </p:spTree>
    <p:extLst>
      <p:ext uri="{BB962C8B-B14F-4D97-AF65-F5344CB8AC3E}">
        <p14:creationId xmlns:p14="http://schemas.microsoft.com/office/powerpoint/2010/main" val="4673187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asisdia met zijkolom">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49" y="6295886"/>
            <a:ext cx="8177801" cy="289561"/>
          </a:xfrm>
          <a:prstGeom prst="rect">
            <a:avLst/>
          </a:prstGeom>
        </p:spPr>
      </p:pic>
      <p:sp>
        <p:nvSpPr>
          <p:cNvPr id="5" name="Tijdelijke aanduiding voor voettekst 4"/>
          <p:cNvSpPr>
            <a:spLocks noGrp="1"/>
          </p:cNvSpPr>
          <p:nvPr>
            <p:ph type="ftr" sz="quarter" idx="11"/>
          </p:nvPr>
        </p:nvSpPr>
        <p:spPr/>
        <p:txBody>
          <a:body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12"/>
          </p:nvPr>
        </p:nvSpPr>
        <p:spPr/>
        <p:txBody>
          <a:bodyPr/>
          <a:lstStyle/>
          <a:p>
            <a:fld id="{E8F12D86-93AC-45BB-B8CA-9542A3CF9355}" type="slidenum">
              <a:rPr lang="nl-BE" smtClean="0"/>
              <a:t>‹nr.›</a:t>
            </a:fld>
            <a:endParaRPr lang="nl-BE"/>
          </a:p>
        </p:txBody>
      </p:sp>
      <p:sp>
        <p:nvSpPr>
          <p:cNvPr id="8" name="Tijdelijke aanduiding voor tekst 7"/>
          <p:cNvSpPr>
            <a:spLocks noGrp="1"/>
          </p:cNvSpPr>
          <p:nvPr>
            <p:ph type="body" sz="quarter" idx="13" hasCustomPrompt="1"/>
          </p:nvPr>
        </p:nvSpPr>
        <p:spPr>
          <a:xfrm>
            <a:off x="5155200" y="0"/>
            <a:ext cx="3988800" cy="6858000"/>
          </a:xfrm>
          <a:solidFill>
            <a:schemeClr val="accent1"/>
          </a:solidFill>
        </p:spPr>
        <p:txBody>
          <a:bodyPr lIns="687960" tIns="975600" rIns="507960" bIns="756000" anchor="t" anchorCtr="0">
            <a:noAutofit/>
          </a:bodyPr>
          <a:lstStyle>
            <a:lvl1pPr>
              <a:buClr>
                <a:schemeClr val="tx2"/>
              </a:buClr>
              <a:defRPr sz="2300">
                <a:solidFill>
                  <a:schemeClr val="bg1"/>
                </a:solidFill>
              </a:defRPr>
            </a:lvl1pPr>
            <a:lvl2pPr>
              <a:buClr>
                <a:schemeClr val="tx2"/>
              </a:buClr>
              <a:defRPr sz="2300">
                <a:solidFill>
                  <a:schemeClr val="bg1"/>
                </a:solidFill>
              </a:defRPr>
            </a:lvl2pPr>
            <a:lvl3pPr>
              <a:buClr>
                <a:schemeClr val="bg1"/>
              </a:buClr>
              <a:defRPr sz="2300">
                <a:solidFill>
                  <a:schemeClr val="bg1"/>
                </a:solidFill>
              </a:defRPr>
            </a:lvl3pPr>
            <a:lvl4pPr>
              <a:buClr>
                <a:schemeClr val="bg1"/>
              </a:buClr>
              <a:defRPr sz="2300">
                <a:solidFill>
                  <a:schemeClr val="bg1"/>
                </a:solidFill>
              </a:defRPr>
            </a:lvl4pPr>
            <a:lvl5pPr>
              <a:buClr>
                <a:schemeClr val="bg1"/>
              </a:buClr>
              <a:defRPr sz="2300">
                <a:solidFill>
                  <a:schemeClr val="bg1"/>
                </a:solidFill>
              </a:defRPr>
            </a:lvl5pPr>
          </a:lstStyle>
          <a:p>
            <a:pPr lvl="0"/>
            <a:r>
              <a:rPr lang="nl-NL" dirty="0"/>
              <a:t>Klik om tekst toe te voegen of laat blanco.</a:t>
            </a:r>
            <a:br>
              <a:rPr lang="nl-NL" dirty="0"/>
            </a:br>
            <a:r>
              <a:rPr lang="nl-NL" dirty="0"/>
              <a:t>[ tabtoets aan het begin van een alinea   = </a:t>
            </a:r>
            <a:r>
              <a:rPr lang="nl-NL" dirty="0" err="1"/>
              <a:t>subkopje</a:t>
            </a:r>
            <a:r>
              <a:rPr lang="nl-NL" dirty="0"/>
              <a:t>. </a:t>
            </a:r>
            <a:br>
              <a:rPr lang="nl-NL" dirty="0"/>
            </a:br>
            <a:r>
              <a:rPr lang="nl-NL" dirty="0" err="1"/>
              <a:t>shift+tab</a:t>
            </a:r>
            <a:r>
              <a:rPr lang="nl-NL" dirty="0"/>
              <a:t> = spring terug naar gewone tekstopmaak. ]</a:t>
            </a:r>
            <a:endParaRPr lang="nl-BE" dirty="0"/>
          </a:p>
        </p:txBody>
      </p:sp>
      <p:sp>
        <p:nvSpPr>
          <p:cNvPr id="11" name="Tijdelijke aanduiding voor tekst 7"/>
          <p:cNvSpPr>
            <a:spLocks noGrp="1"/>
          </p:cNvSpPr>
          <p:nvPr>
            <p:ph type="body" sz="quarter" idx="16" hasCustomPrompt="1"/>
          </p:nvPr>
        </p:nvSpPr>
        <p:spPr>
          <a:xfrm>
            <a:off x="4831200" y="0"/>
            <a:ext cx="784800" cy="6858000"/>
          </a:xfrm>
          <a:blipFill>
            <a:blip r:embed="rId3"/>
            <a:stretch>
              <a:fillRect/>
            </a:stretch>
          </a:blipFill>
        </p:spPr>
        <p:txBody>
          <a:bodyPr/>
          <a:lstStyle>
            <a:lvl1pPr marL="0" indent="0">
              <a:buNone/>
              <a:defRPr/>
            </a:lvl1pPr>
          </a:lstStyle>
          <a:p>
            <a:pPr lvl="0"/>
            <a:r>
              <a:rPr lang="nl-NL" dirty="0"/>
              <a:t> </a:t>
            </a:r>
            <a:endParaRPr lang="nl-BE" dirty="0"/>
          </a:p>
        </p:txBody>
      </p:sp>
      <p:sp>
        <p:nvSpPr>
          <p:cNvPr id="2" name="Titel 1"/>
          <p:cNvSpPr>
            <a:spLocks noGrp="1"/>
          </p:cNvSpPr>
          <p:nvPr>
            <p:ph type="title" hasCustomPrompt="1"/>
          </p:nvPr>
        </p:nvSpPr>
        <p:spPr>
          <a:xfrm>
            <a:off x="762719" y="910800"/>
            <a:ext cx="4060800" cy="1143000"/>
          </a:xfrm>
        </p:spPr>
        <p:txBody>
          <a:bodyPr/>
          <a:lstStyle>
            <a:lvl1pPr>
              <a:defRPr baseline="0"/>
            </a:lvl1pPr>
          </a:lstStyle>
          <a:p>
            <a:r>
              <a:rPr lang="nl-NL" dirty="0"/>
              <a:t>Klik voor de titel van de </a:t>
            </a:r>
            <a:r>
              <a:rPr lang="nl-NL" dirty="0" err="1"/>
              <a:t>basisdia</a:t>
            </a:r>
            <a:r>
              <a:rPr lang="nl-NL" dirty="0"/>
              <a:t> met zijkolom</a:t>
            </a:r>
            <a:endParaRPr lang="nl-BE" dirty="0"/>
          </a:p>
        </p:txBody>
      </p:sp>
      <p:sp>
        <p:nvSpPr>
          <p:cNvPr id="3" name="Tijdelijke aanduiding voor inhoud 2"/>
          <p:cNvSpPr>
            <a:spLocks noGrp="1"/>
          </p:cNvSpPr>
          <p:nvPr>
            <p:ph idx="1"/>
          </p:nvPr>
        </p:nvSpPr>
        <p:spPr>
          <a:xfrm>
            <a:off x="1189519" y="1789201"/>
            <a:ext cx="3632400" cy="4232087"/>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dirty="0"/>
          </a:p>
        </p:txBody>
      </p:sp>
    </p:spTree>
    <p:extLst>
      <p:ext uri="{BB962C8B-B14F-4D97-AF65-F5344CB8AC3E}">
        <p14:creationId xmlns:p14="http://schemas.microsoft.com/office/powerpoint/2010/main" val="42374528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puzzel">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7600" y="1900800"/>
            <a:ext cx="8129033" cy="4191009"/>
          </a:xfrm>
          <a:prstGeom prst="rect">
            <a:avLst/>
          </a:prstGeom>
        </p:spPr>
      </p:pic>
      <p:pic>
        <p:nvPicPr>
          <p:cNvPr id="7" name="Afbeelding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449" y="6295886"/>
            <a:ext cx="8177801" cy="289561"/>
          </a:xfrm>
          <a:prstGeom prst="rect">
            <a:avLst/>
          </a:prstGeom>
        </p:spPr>
      </p:pic>
      <p:sp>
        <p:nvSpPr>
          <p:cNvPr id="2" name="Titel 1"/>
          <p:cNvSpPr>
            <a:spLocks noGrp="1"/>
          </p:cNvSpPr>
          <p:nvPr>
            <p:ph type="title" hasCustomPrompt="1"/>
          </p:nvPr>
        </p:nvSpPr>
        <p:spPr>
          <a:xfrm>
            <a:off x="483789" y="910800"/>
            <a:ext cx="8152843" cy="573984"/>
          </a:xfrm>
        </p:spPr>
        <p:txBody>
          <a:bodyPr/>
          <a:lstStyle>
            <a:lvl1pPr>
              <a:defRPr baseline="0"/>
            </a:lvl1pPr>
          </a:lstStyle>
          <a:p>
            <a:r>
              <a:rPr lang="nl-NL" dirty="0"/>
              <a:t>Klik voor de titel van de </a:t>
            </a:r>
            <a:r>
              <a:rPr lang="nl-NL" dirty="0" err="1"/>
              <a:t>puzzeldia</a:t>
            </a:r>
            <a:endParaRPr lang="nl-BE" dirty="0"/>
          </a:p>
        </p:txBody>
      </p:sp>
      <p:sp>
        <p:nvSpPr>
          <p:cNvPr id="5" name="Tijdelijke aanduiding voor voettekst 4"/>
          <p:cNvSpPr>
            <a:spLocks noGrp="1"/>
          </p:cNvSpPr>
          <p:nvPr>
            <p:ph type="ftr" sz="quarter" idx="11"/>
          </p:nvPr>
        </p:nvSpPr>
        <p:spPr/>
        <p:txBody>
          <a:body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12"/>
          </p:nvPr>
        </p:nvSpPr>
        <p:spPr/>
        <p:txBody>
          <a:bodyPr/>
          <a:lstStyle/>
          <a:p>
            <a:fld id="{E8F12D86-93AC-45BB-B8CA-9542A3CF9355}" type="slidenum">
              <a:rPr lang="nl-BE" smtClean="0"/>
              <a:t>‹nr.›</a:t>
            </a:fld>
            <a:endParaRPr lang="nl-BE"/>
          </a:p>
        </p:txBody>
      </p:sp>
      <p:sp>
        <p:nvSpPr>
          <p:cNvPr id="10" name="Tijdelijke aanduiding voor tekst 9"/>
          <p:cNvSpPr>
            <a:spLocks noGrp="1"/>
          </p:cNvSpPr>
          <p:nvPr>
            <p:ph type="body" sz="quarter" idx="13" hasCustomPrompt="1"/>
          </p:nvPr>
        </p:nvSpPr>
        <p:spPr>
          <a:xfrm>
            <a:off x="507600" y="1900800"/>
            <a:ext cx="2718000" cy="2095200"/>
          </a:xfrm>
        </p:spPr>
        <p:txBody>
          <a:bodyPr lIns="381600" tIns="349200" rIns="381600" bIns="349200" anchor="ctr" anchorCtr="0">
            <a:noAutofit/>
          </a:bodyPr>
          <a:lstStyle>
            <a:lvl1pPr>
              <a:spcBef>
                <a:spcPts val="0"/>
              </a:spcBef>
              <a:buClr>
                <a:schemeClr val="tx2"/>
              </a:buClr>
              <a:defRPr b="1" spc="0" baseline="0">
                <a:solidFill>
                  <a:schemeClr val="bg1"/>
                </a:solidFill>
              </a:defRPr>
            </a:lvl1pPr>
            <a:lvl2pPr>
              <a:spcBef>
                <a:spcPts val="0"/>
              </a:spcBef>
              <a:buClr>
                <a:schemeClr val="tx2"/>
              </a:buClr>
              <a:defRPr sz="3000">
                <a:solidFill>
                  <a:schemeClr val="bg1"/>
                </a:solidFill>
              </a:defRPr>
            </a:lvl2pPr>
            <a:lvl3pPr>
              <a:spcBef>
                <a:spcPts val="0"/>
              </a:spcBef>
              <a:buClr>
                <a:schemeClr val="tx2"/>
              </a:buClr>
              <a:defRPr sz="1200">
                <a:solidFill>
                  <a:schemeClr val="bg1"/>
                </a:solidFill>
              </a:defRPr>
            </a:lvl3pPr>
            <a:lvl4pPr>
              <a:spcBef>
                <a:spcPts val="0"/>
              </a:spcBef>
              <a:defRPr sz="1200">
                <a:solidFill>
                  <a:schemeClr val="bg1"/>
                </a:solidFill>
              </a:defRPr>
            </a:lvl4pPr>
            <a:lvl5pPr>
              <a:spcBef>
                <a:spcPts val="0"/>
              </a:spcBef>
              <a:defRPr sz="1200">
                <a:solidFill>
                  <a:schemeClr val="bg1"/>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2" name="Tijdelijke aanduiding voor tekst 9"/>
          <p:cNvSpPr>
            <a:spLocks noGrp="1"/>
          </p:cNvSpPr>
          <p:nvPr>
            <p:ph type="body" sz="quarter" idx="14" hasCustomPrompt="1"/>
          </p:nvPr>
        </p:nvSpPr>
        <p:spPr>
          <a:xfrm>
            <a:off x="3225717" y="1900800"/>
            <a:ext cx="2692800" cy="2095200"/>
          </a:xfrm>
        </p:spPr>
        <p:txBody>
          <a:bodyPr lIns="381600" tIns="349200" rIns="381600" bIns="349200" anchor="ctr" anchorCtr="0">
            <a:noAutofit/>
          </a:bodyPr>
          <a:lstStyle>
            <a:lvl1pPr>
              <a:spcBef>
                <a:spcPts val="0"/>
              </a:spcBef>
              <a:buClr>
                <a:schemeClr val="accent3"/>
              </a:buClr>
              <a:defRPr b="1" spc="0" baseline="0">
                <a:solidFill>
                  <a:schemeClr val="bg1"/>
                </a:solidFill>
              </a:defRPr>
            </a:lvl1pPr>
            <a:lvl2pPr>
              <a:spcBef>
                <a:spcPts val="0"/>
              </a:spcBef>
              <a:buClr>
                <a:schemeClr val="accent3"/>
              </a:buClr>
              <a:defRPr sz="3000">
                <a:solidFill>
                  <a:schemeClr val="bg1"/>
                </a:solidFill>
              </a:defRPr>
            </a:lvl2pPr>
            <a:lvl3pPr>
              <a:spcBef>
                <a:spcPts val="0"/>
              </a:spcBef>
              <a:buClr>
                <a:schemeClr val="accent3"/>
              </a:buClr>
              <a:defRPr sz="1200">
                <a:solidFill>
                  <a:schemeClr val="bg1"/>
                </a:solidFill>
              </a:defRPr>
            </a:lvl3pPr>
            <a:lvl4pPr>
              <a:spcBef>
                <a:spcPts val="0"/>
              </a:spcBef>
              <a:buClr>
                <a:schemeClr val="accent3"/>
              </a:buClr>
              <a:defRPr sz="1200">
                <a:solidFill>
                  <a:schemeClr val="bg1"/>
                </a:solidFill>
              </a:defRPr>
            </a:lvl4pPr>
            <a:lvl5pPr>
              <a:spcBef>
                <a:spcPts val="0"/>
              </a:spcBef>
              <a:buClr>
                <a:schemeClr val="accent3"/>
              </a:buClr>
              <a:defRPr sz="1200">
                <a:solidFill>
                  <a:schemeClr val="bg1"/>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3" name="Tijdelijke aanduiding voor tekst 9"/>
          <p:cNvSpPr>
            <a:spLocks noGrp="1"/>
          </p:cNvSpPr>
          <p:nvPr>
            <p:ph type="body" sz="quarter" idx="15" hasCustomPrompt="1"/>
          </p:nvPr>
        </p:nvSpPr>
        <p:spPr>
          <a:xfrm>
            <a:off x="5918633" y="1900800"/>
            <a:ext cx="2718000" cy="2095200"/>
          </a:xfrm>
        </p:spPr>
        <p:txBody>
          <a:bodyPr lIns="381600" tIns="349200" rIns="381600" bIns="349200" anchor="ctr" anchorCtr="0">
            <a:noAutofit/>
          </a:bodyPr>
          <a:lstStyle>
            <a:lvl1pPr>
              <a:spcBef>
                <a:spcPts val="0"/>
              </a:spcBef>
              <a:buClr>
                <a:schemeClr val="accent4"/>
              </a:buClr>
              <a:defRPr b="1" spc="0" baseline="0">
                <a:solidFill>
                  <a:schemeClr val="tx2"/>
                </a:solidFill>
              </a:defRPr>
            </a:lvl1pPr>
            <a:lvl2pPr>
              <a:spcBef>
                <a:spcPts val="0"/>
              </a:spcBef>
              <a:buClr>
                <a:schemeClr val="accent4"/>
              </a:buClr>
              <a:defRPr sz="3000">
                <a:solidFill>
                  <a:schemeClr val="tx2"/>
                </a:solidFill>
              </a:defRPr>
            </a:lvl2pPr>
            <a:lvl3pPr>
              <a:spcBef>
                <a:spcPts val="0"/>
              </a:spcBef>
              <a:buClr>
                <a:schemeClr val="accent4"/>
              </a:buClr>
              <a:defRPr sz="1200">
                <a:solidFill>
                  <a:schemeClr val="tx2"/>
                </a:solidFill>
              </a:defRPr>
            </a:lvl3pPr>
            <a:lvl4pPr>
              <a:spcBef>
                <a:spcPts val="0"/>
              </a:spcBef>
              <a:buClr>
                <a:schemeClr val="accent4"/>
              </a:buClr>
              <a:defRPr sz="1200">
                <a:solidFill>
                  <a:schemeClr val="tx2"/>
                </a:solidFill>
              </a:defRPr>
            </a:lvl4pPr>
            <a:lvl5pPr>
              <a:spcBef>
                <a:spcPts val="0"/>
              </a:spcBef>
              <a:buClr>
                <a:schemeClr val="accent4"/>
              </a:buClr>
              <a:defRPr sz="1200">
                <a:solidFill>
                  <a:schemeClr val="tx2"/>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4" name="Tijdelijke aanduiding voor tekst 9"/>
          <p:cNvSpPr>
            <a:spLocks noGrp="1"/>
          </p:cNvSpPr>
          <p:nvPr>
            <p:ph type="body" sz="quarter" idx="16" hasCustomPrompt="1"/>
          </p:nvPr>
        </p:nvSpPr>
        <p:spPr>
          <a:xfrm>
            <a:off x="507600" y="3996609"/>
            <a:ext cx="2718000" cy="2095200"/>
          </a:xfrm>
        </p:spPr>
        <p:txBody>
          <a:bodyPr lIns="381600" tIns="349200" rIns="381600" bIns="349200" anchor="ctr" anchorCtr="0">
            <a:noAutofit/>
          </a:bodyPr>
          <a:lstStyle>
            <a:lvl1pPr>
              <a:spcBef>
                <a:spcPts val="0"/>
              </a:spcBef>
              <a:buClr>
                <a:schemeClr val="accent4"/>
              </a:buClr>
              <a:defRPr b="1" spc="0" baseline="0">
                <a:solidFill>
                  <a:schemeClr val="tx2"/>
                </a:solidFill>
              </a:defRPr>
            </a:lvl1pPr>
            <a:lvl2pPr>
              <a:spcBef>
                <a:spcPts val="0"/>
              </a:spcBef>
              <a:buClr>
                <a:schemeClr val="accent4"/>
              </a:buClr>
              <a:defRPr sz="3000">
                <a:solidFill>
                  <a:schemeClr val="tx2"/>
                </a:solidFill>
              </a:defRPr>
            </a:lvl2pPr>
            <a:lvl3pPr>
              <a:spcBef>
                <a:spcPts val="0"/>
              </a:spcBef>
              <a:buClr>
                <a:schemeClr val="accent4"/>
              </a:buClr>
              <a:defRPr sz="1200">
                <a:solidFill>
                  <a:schemeClr val="tx2"/>
                </a:solidFill>
              </a:defRPr>
            </a:lvl3pPr>
            <a:lvl4pPr>
              <a:spcBef>
                <a:spcPts val="0"/>
              </a:spcBef>
              <a:buClr>
                <a:schemeClr val="accent4"/>
              </a:buClr>
              <a:defRPr sz="1200">
                <a:solidFill>
                  <a:schemeClr val="tx2"/>
                </a:solidFill>
              </a:defRPr>
            </a:lvl4pPr>
            <a:lvl5pPr>
              <a:spcBef>
                <a:spcPts val="0"/>
              </a:spcBef>
              <a:buClr>
                <a:schemeClr val="accent4"/>
              </a:buClr>
              <a:defRPr sz="1200">
                <a:solidFill>
                  <a:schemeClr val="tx2"/>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5" name="Tijdelijke aanduiding voor tekst 9"/>
          <p:cNvSpPr>
            <a:spLocks noGrp="1"/>
          </p:cNvSpPr>
          <p:nvPr>
            <p:ph type="body" sz="quarter" idx="17" hasCustomPrompt="1"/>
          </p:nvPr>
        </p:nvSpPr>
        <p:spPr>
          <a:xfrm>
            <a:off x="3225717" y="3996609"/>
            <a:ext cx="2692800" cy="2095200"/>
          </a:xfrm>
        </p:spPr>
        <p:txBody>
          <a:bodyPr lIns="381600" tIns="349200" rIns="381600" bIns="349200" anchor="ctr" anchorCtr="0">
            <a:noAutofit/>
          </a:bodyPr>
          <a:lstStyle>
            <a:lvl1pPr>
              <a:spcBef>
                <a:spcPts val="0"/>
              </a:spcBef>
              <a:buClr>
                <a:schemeClr val="accent6"/>
              </a:buClr>
              <a:defRPr b="1" spc="0" baseline="0">
                <a:solidFill>
                  <a:schemeClr val="bg1"/>
                </a:solidFill>
              </a:defRPr>
            </a:lvl1pPr>
            <a:lvl2pPr>
              <a:spcBef>
                <a:spcPts val="0"/>
              </a:spcBef>
              <a:buClr>
                <a:schemeClr val="accent6"/>
              </a:buClr>
              <a:defRPr sz="3000">
                <a:solidFill>
                  <a:schemeClr val="bg1"/>
                </a:solidFill>
              </a:defRPr>
            </a:lvl2pPr>
            <a:lvl3pPr>
              <a:spcBef>
                <a:spcPts val="0"/>
              </a:spcBef>
              <a:buClr>
                <a:schemeClr val="accent6"/>
              </a:buClr>
              <a:defRPr sz="1200">
                <a:solidFill>
                  <a:schemeClr val="bg1"/>
                </a:solidFill>
              </a:defRPr>
            </a:lvl3pPr>
            <a:lvl4pPr>
              <a:spcBef>
                <a:spcPts val="0"/>
              </a:spcBef>
              <a:buClr>
                <a:schemeClr val="accent6"/>
              </a:buClr>
              <a:defRPr sz="1200">
                <a:solidFill>
                  <a:schemeClr val="bg1"/>
                </a:solidFill>
              </a:defRPr>
            </a:lvl4pPr>
            <a:lvl5pPr>
              <a:spcBef>
                <a:spcPts val="0"/>
              </a:spcBef>
              <a:buClr>
                <a:schemeClr val="accent6"/>
              </a:buClr>
              <a:defRPr sz="1200">
                <a:solidFill>
                  <a:schemeClr val="bg1"/>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6" name="Tijdelijke aanduiding voor tekst 9"/>
          <p:cNvSpPr>
            <a:spLocks noGrp="1"/>
          </p:cNvSpPr>
          <p:nvPr>
            <p:ph type="body" sz="quarter" idx="18" hasCustomPrompt="1"/>
          </p:nvPr>
        </p:nvSpPr>
        <p:spPr>
          <a:xfrm>
            <a:off x="5918633" y="3996609"/>
            <a:ext cx="2718000" cy="2095200"/>
          </a:xfrm>
        </p:spPr>
        <p:txBody>
          <a:bodyPr lIns="381600" tIns="349200" rIns="381600" bIns="349200" anchor="ctr" anchorCtr="0">
            <a:noAutofit/>
          </a:bodyPr>
          <a:lstStyle>
            <a:lvl1pPr>
              <a:spcBef>
                <a:spcPts val="0"/>
              </a:spcBef>
              <a:buClr>
                <a:schemeClr val="accent3"/>
              </a:buClr>
              <a:defRPr b="1" spc="0" baseline="0">
                <a:solidFill>
                  <a:schemeClr val="bg1"/>
                </a:solidFill>
              </a:defRPr>
            </a:lvl1pPr>
            <a:lvl2pPr>
              <a:spcBef>
                <a:spcPts val="0"/>
              </a:spcBef>
              <a:buClr>
                <a:schemeClr val="accent3"/>
              </a:buClr>
              <a:defRPr sz="3000">
                <a:solidFill>
                  <a:schemeClr val="bg1"/>
                </a:solidFill>
              </a:defRPr>
            </a:lvl2pPr>
            <a:lvl3pPr>
              <a:spcBef>
                <a:spcPts val="0"/>
              </a:spcBef>
              <a:buClr>
                <a:schemeClr val="accent3"/>
              </a:buClr>
              <a:defRPr sz="1200">
                <a:solidFill>
                  <a:schemeClr val="bg1"/>
                </a:solidFill>
              </a:defRPr>
            </a:lvl3pPr>
            <a:lvl4pPr>
              <a:spcBef>
                <a:spcPts val="0"/>
              </a:spcBef>
              <a:buClr>
                <a:schemeClr val="accent3"/>
              </a:buClr>
              <a:defRPr sz="1200">
                <a:solidFill>
                  <a:schemeClr val="bg1"/>
                </a:solidFill>
              </a:defRPr>
            </a:lvl4pPr>
            <a:lvl5pPr>
              <a:spcBef>
                <a:spcPts val="0"/>
              </a:spcBef>
              <a:buClr>
                <a:schemeClr val="accent3"/>
              </a:buClr>
              <a:defRPr sz="1200">
                <a:solidFill>
                  <a:schemeClr val="bg1"/>
                </a:solidFill>
              </a:defRPr>
            </a:lvl5pPr>
          </a:lstStyle>
          <a:p>
            <a:pPr lvl="0"/>
            <a:r>
              <a:rPr lang="nl-NL" dirty="0"/>
              <a:t>Klik om tekst toe te voegen</a:t>
            </a:r>
            <a:br>
              <a:rPr lang="nl-NL" dirty="0"/>
            </a:br>
            <a:r>
              <a:rPr lang="nl-NL" dirty="0"/>
              <a:t>[ </a:t>
            </a:r>
            <a:r>
              <a:rPr lang="nl-NL" dirty="0" err="1"/>
              <a:t>tab-toets</a:t>
            </a:r>
            <a:r>
              <a:rPr lang="nl-NL" dirty="0"/>
              <a:t> = grotere tekst ]</a:t>
            </a:r>
          </a:p>
        </p:txBody>
      </p:sp>
      <p:sp>
        <p:nvSpPr>
          <p:cNvPr id="18" name="Tijdelijke aanduiding voor datum 3"/>
          <p:cNvSpPr>
            <a:spLocks noGrp="1"/>
          </p:cNvSpPr>
          <p:nvPr>
            <p:ph type="dt" sz="half" idx="2"/>
          </p:nvPr>
        </p:nvSpPr>
        <p:spPr>
          <a:xfrm>
            <a:off x="6365506" y="6418800"/>
            <a:ext cx="1368151" cy="230400"/>
          </a:xfrm>
          <a:prstGeom prst="rect">
            <a:avLst/>
          </a:prstGeom>
        </p:spPr>
        <p:txBody>
          <a:bodyPr vert="horz" lIns="0" tIns="0" rIns="0" bIns="0" rtlCol="0" anchor="t" anchorCtr="0"/>
          <a:lstStyle>
            <a:lvl1pPr algn="r">
              <a:defRPr lang="nl-BE" sz="1200" smtClean="0">
                <a:solidFill>
                  <a:srgbClr val="2C3F48"/>
                </a:solidFill>
              </a:defRPr>
            </a:lvl1pPr>
          </a:lstStyle>
          <a:p>
            <a:fld id="{FDEDCD25-FC3A-4443-AE97-0FA21963CF0B}" type="datetime4">
              <a:rPr lang="nl-BE" smtClean="0"/>
              <a:t>14 juni 2022</a:t>
            </a:fld>
            <a:endParaRPr lang="nl-BE"/>
          </a:p>
        </p:txBody>
      </p:sp>
    </p:spTree>
    <p:extLst>
      <p:ext uri="{BB962C8B-B14F-4D97-AF65-F5344CB8AC3E}">
        <p14:creationId xmlns:p14="http://schemas.microsoft.com/office/powerpoint/2010/main" val="3663541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theme" Target="../theme/theme5.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ijdelijke aanduiding voor voettekst 4"/>
          <p:cNvSpPr>
            <a:spLocks noGrp="1"/>
          </p:cNvSpPr>
          <p:nvPr>
            <p:ph type="ftr" sz="quarter" idx="3"/>
          </p:nvPr>
        </p:nvSpPr>
        <p:spPr>
          <a:xfrm>
            <a:off x="493735" y="6418834"/>
            <a:ext cx="5806458" cy="216000"/>
          </a:xfrm>
          <a:prstGeom prst="rect">
            <a:avLst/>
          </a:prstGeom>
        </p:spPr>
        <p:txBody>
          <a:bodyPr vert="horz" lIns="0" tIns="0" rIns="0" bIns="0" rtlCol="0" anchor="t" anchorCtr="0"/>
          <a:lstStyle>
            <a:lvl1pPr algn="ctr">
              <a:defRPr sz="1200">
                <a:solidFill>
                  <a:srgbClr val="2C3F48"/>
                </a:solidFill>
              </a:defRPr>
            </a:lvl1p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4"/>
          </p:nvPr>
        </p:nvSpPr>
        <p:spPr>
          <a:xfrm>
            <a:off x="8165707" y="6418834"/>
            <a:ext cx="379088" cy="229097"/>
          </a:xfrm>
          <a:prstGeom prst="rect">
            <a:avLst/>
          </a:prstGeom>
        </p:spPr>
        <p:txBody>
          <a:bodyPr vert="horz" lIns="0" tIns="0" rIns="0" bIns="0" rtlCol="0" anchor="t" anchorCtr="0"/>
          <a:lstStyle>
            <a:lvl1pPr algn="ctr">
              <a:defRPr sz="1200">
                <a:solidFill>
                  <a:srgbClr val="2C3F48"/>
                </a:solidFill>
              </a:defRPr>
            </a:lvl1pPr>
          </a:lstStyle>
          <a:p>
            <a:fld id="{E8F12D86-93AC-45BB-B8CA-9542A3CF9355}" type="slidenum">
              <a:rPr lang="nl-BE" smtClean="0"/>
              <a:pPr/>
              <a:t>‹nr.›</a:t>
            </a:fld>
            <a:endParaRPr lang="nl-BE" dirty="0"/>
          </a:p>
        </p:txBody>
      </p:sp>
      <p:sp>
        <p:nvSpPr>
          <p:cNvPr id="2" name="Tijdelijke aanduiding voor titel 1"/>
          <p:cNvSpPr>
            <a:spLocks noGrp="1"/>
          </p:cNvSpPr>
          <p:nvPr>
            <p:ph type="title"/>
          </p:nvPr>
        </p:nvSpPr>
        <p:spPr>
          <a:xfrm>
            <a:off x="762719" y="910800"/>
            <a:ext cx="7610400" cy="1143000"/>
          </a:xfrm>
          <a:prstGeom prst="rect">
            <a:avLst/>
          </a:prstGeom>
          <a:noFill/>
        </p:spPr>
        <p:txBody>
          <a:bodyPr vert="horz" lIns="0" tIns="0" rIns="0" bIns="0" rtlCol="0" anchor="t" anchorCtr="0">
            <a:no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1189520" y="1789201"/>
            <a:ext cx="7185600" cy="4232087"/>
          </a:xfrm>
          <a:prstGeom prst="rect">
            <a:avLst/>
          </a:prstGeom>
          <a:noFill/>
        </p:spPr>
        <p:txBody>
          <a:bodyPr vert="horz" lIns="0" tIns="0" rIns="0" bIns="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p:cNvSpPr>
            <a:spLocks noGrp="1"/>
          </p:cNvSpPr>
          <p:nvPr>
            <p:ph type="dt" sz="half" idx="2"/>
          </p:nvPr>
        </p:nvSpPr>
        <p:spPr>
          <a:xfrm>
            <a:off x="6365506" y="6418800"/>
            <a:ext cx="1368151" cy="230400"/>
          </a:xfrm>
          <a:prstGeom prst="rect">
            <a:avLst/>
          </a:prstGeom>
        </p:spPr>
        <p:txBody>
          <a:bodyPr vert="horz" lIns="0" tIns="0" rIns="0" bIns="0" rtlCol="0" anchor="t" anchorCtr="0"/>
          <a:lstStyle>
            <a:lvl1pPr algn="r">
              <a:defRPr lang="nl-BE" sz="1200" smtClean="0">
                <a:solidFill>
                  <a:srgbClr val="2C3F48"/>
                </a:solidFill>
              </a:defRPr>
            </a:lvl1pPr>
          </a:lstStyle>
          <a:p>
            <a:fld id="{F0F1C857-29FB-4F2B-B5E5-5720E6D08E80}" type="datetime4">
              <a:rPr lang="nl-BE" smtClean="0"/>
              <a:t>14 juni 2022</a:t>
            </a:fld>
            <a:endParaRPr lang="nl-BE"/>
          </a:p>
        </p:txBody>
      </p:sp>
    </p:spTree>
    <p:extLst>
      <p:ext uri="{BB962C8B-B14F-4D97-AF65-F5344CB8AC3E}">
        <p14:creationId xmlns:p14="http://schemas.microsoft.com/office/powerpoint/2010/main" val="3002463170"/>
      </p:ext>
    </p:extLst>
  </p:cSld>
  <p:clrMap bg1="lt1" tx1="dk1" bg2="lt2" tx2="dk2" accent1="accent1" accent2="accent2" accent3="accent3" accent4="accent4" accent5="accent5" accent6="accent6" hlink="hlink" folHlink="folHlink"/>
  <p:sldLayoutIdLst>
    <p:sldLayoutId id="2147483708" r:id="rId1"/>
    <p:sldLayoutId id="2147483663" r:id="rId2"/>
    <p:sldLayoutId id="2147483664" r:id="rId3"/>
    <p:sldLayoutId id="2147483661" r:id="rId4"/>
    <p:sldLayoutId id="2147483660" r:id="rId5"/>
    <p:sldLayoutId id="2147483662" r:id="rId6"/>
    <p:sldLayoutId id="2147483665" r:id="rId7"/>
    <p:sldLayoutId id="2147483666" r:id="rId8"/>
    <p:sldLayoutId id="2147483717" r:id="rId9"/>
    <p:sldLayoutId id="2147483718" r:id="rId10"/>
    <p:sldLayoutId id="2147483719" r:id="rId11"/>
    <p:sldLayoutId id="2147483655" r:id="rId12"/>
  </p:sldLayoutIdLst>
  <p:hf hdr="0"/>
  <p:txStyles>
    <p:titleStyle>
      <a:lvl1pPr algn="l" defTabSz="914400" rtl="0" eaLnBrk="1" latinLnBrk="0" hangingPunct="1">
        <a:lnSpc>
          <a:spcPct val="91000"/>
        </a:lnSpc>
        <a:spcBef>
          <a:spcPct val="0"/>
        </a:spcBef>
        <a:buNone/>
        <a:defRPr sz="3000" b="1" kern="1200">
          <a:solidFill>
            <a:schemeClr val="tx2"/>
          </a:solidFill>
          <a:latin typeface="+mj-lt"/>
          <a:ea typeface="+mj-ea"/>
          <a:cs typeface="+mj-cs"/>
        </a:defRPr>
      </a:lvl1pPr>
    </p:titleStyle>
    <p:bodyStyle>
      <a:lvl1pPr marL="36000" indent="-36000" algn="l" defTabSz="914400" rtl="0" eaLnBrk="1" latinLnBrk="0" hangingPunct="1">
        <a:lnSpc>
          <a:spcPct val="93000"/>
        </a:lnSpc>
        <a:spcBef>
          <a:spcPts val="800"/>
        </a:spcBef>
        <a:buClr>
          <a:schemeClr val="bg1"/>
        </a:buClr>
        <a:buSzPct val="25000"/>
        <a:buFont typeface="Arial" panose="020B0604020202020204" pitchFamily="34" charset="0"/>
        <a:buChar char="•"/>
        <a:defRPr sz="2500" kern="1200">
          <a:solidFill>
            <a:srgbClr val="2C3F48"/>
          </a:solidFill>
          <a:latin typeface="+mn-lt"/>
          <a:ea typeface="+mn-ea"/>
          <a:cs typeface="+mn-cs"/>
        </a:defRPr>
      </a:lvl1pPr>
      <a:lvl2pPr marL="43200" indent="-43200" algn="l" defTabSz="914400" rtl="0" eaLnBrk="1" latinLnBrk="0" hangingPunct="1">
        <a:lnSpc>
          <a:spcPct val="93000"/>
        </a:lnSpc>
        <a:spcBef>
          <a:spcPts val="1140"/>
        </a:spcBef>
        <a:spcAft>
          <a:spcPts val="0"/>
        </a:spcAft>
        <a:buClr>
          <a:schemeClr val="bg1"/>
        </a:buClr>
        <a:buSzPct val="25000"/>
        <a:buFont typeface="Arial" panose="020B0604020202020204" pitchFamily="34" charset="0"/>
        <a:buChar char="•"/>
        <a:defRPr sz="2300" b="1" kern="1200">
          <a:solidFill>
            <a:schemeClr val="tx2"/>
          </a:solidFill>
          <a:latin typeface="+mn-lt"/>
          <a:ea typeface="+mn-ea"/>
          <a:cs typeface="+mn-cs"/>
        </a:defRPr>
      </a:lvl2pPr>
      <a:lvl3pPr marL="280800" indent="-234000" algn="l" defTabSz="914400" rtl="0" eaLnBrk="1" latinLnBrk="0" hangingPunct="1">
        <a:lnSpc>
          <a:spcPct val="93000"/>
        </a:lnSpc>
        <a:spcBef>
          <a:spcPts val="800"/>
        </a:spcBef>
        <a:buClr>
          <a:schemeClr val="tx2"/>
        </a:buClr>
        <a:buSzPct val="90000"/>
        <a:buFont typeface="Calibri" panose="020F0502020204030204" pitchFamily="34" charset="0"/>
        <a:buChar char="&gt;"/>
        <a:defRPr sz="2500" kern="1200">
          <a:solidFill>
            <a:srgbClr val="2C3F48"/>
          </a:solidFill>
          <a:latin typeface="+mn-lt"/>
          <a:ea typeface="+mn-ea"/>
          <a:cs typeface="+mn-cs"/>
        </a:defRPr>
      </a:lvl3pPr>
      <a:lvl4pPr marL="561600" indent="-255600" algn="l" defTabSz="914400" rtl="0" eaLnBrk="1" latinLnBrk="0" hangingPunct="1">
        <a:lnSpc>
          <a:spcPct val="93000"/>
        </a:lnSpc>
        <a:spcBef>
          <a:spcPts val="800"/>
        </a:spcBef>
        <a:buClr>
          <a:schemeClr val="tx2"/>
        </a:buClr>
        <a:buFont typeface="Calibri" panose="020F0502020204030204" pitchFamily="34" charset="0"/>
        <a:buChar char="–"/>
        <a:defRPr sz="2300" kern="1200">
          <a:solidFill>
            <a:srgbClr val="2C3F48"/>
          </a:solidFill>
          <a:latin typeface="+mn-lt"/>
          <a:ea typeface="+mn-ea"/>
          <a:cs typeface="+mn-cs"/>
        </a:defRPr>
      </a:lvl4pPr>
      <a:lvl5pPr marL="800100" indent="-239713" algn="l" defTabSz="914400" rtl="0" eaLnBrk="1" latinLnBrk="0" hangingPunct="1">
        <a:lnSpc>
          <a:spcPct val="93000"/>
        </a:lnSpc>
        <a:spcBef>
          <a:spcPts val="800"/>
        </a:spcBef>
        <a:buClr>
          <a:schemeClr val="tx2"/>
        </a:buClr>
        <a:buFont typeface="Calibri" panose="020F0502020204030204" pitchFamily="34" charset="0"/>
        <a:buChar char="×"/>
        <a:defRPr sz="2300" kern="1200">
          <a:solidFill>
            <a:srgbClr val="2C3F48"/>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ijdelijke aanduiding voor voettekst 4"/>
          <p:cNvSpPr>
            <a:spLocks noGrp="1"/>
          </p:cNvSpPr>
          <p:nvPr>
            <p:ph type="ftr" sz="quarter" idx="3"/>
          </p:nvPr>
        </p:nvSpPr>
        <p:spPr>
          <a:xfrm>
            <a:off x="493734" y="6418834"/>
            <a:ext cx="7174609" cy="229097"/>
          </a:xfrm>
          <a:prstGeom prst="rect">
            <a:avLst/>
          </a:prstGeom>
        </p:spPr>
        <p:txBody>
          <a:bodyPr vert="horz" lIns="0" tIns="0" rIns="0" bIns="0" rtlCol="0" anchor="t" anchorCtr="0"/>
          <a:lstStyle>
            <a:lvl1pPr algn="ctr">
              <a:defRPr sz="1200">
                <a:solidFill>
                  <a:srgbClr val="2C3F48"/>
                </a:solidFill>
              </a:defRPr>
            </a:lvl1p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4"/>
          </p:nvPr>
        </p:nvSpPr>
        <p:spPr>
          <a:xfrm>
            <a:off x="8100392" y="6418834"/>
            <a:ext cx="379088" cy="229097"/>
          </a:xfrm>
          <a:prstGeom prst="rect">
            <a:avLst/>
          </a:prstGeom>
        </p:spPr>
        <p:txBody>
          <a:bodyPr vert="horz" lIns="0" tIns="0" rIns="0" bIns="0" rtlCol="0" anchor="t" anchorCtr="0"/>
          <a:lstStyle>
            <a:lvl1pPr algn="r">
              <a:defRPr sz="1200">
                <a:solidFill>
                  <a:srgbClr val="2C3F48"/>
                </a:solidFill>
              </a:defRPr>
            </a:lvl1pPr>
          </a:lstStyle>
          <a:p>
            <a:fld id="{E8F12D86-93AC-45BB-B8CA-9542A3CF9355}" type="slidenum">
              <a:rPr lang="nl-BE" smtClean="0"/>
              <a:pPr/>
              <a:t>‹nr.›</a:t>
            </a:fld>
            <a:endParaRPr lang="nl-BE" dirty="0"/>
          </a:p>
        </p:txBody>
      </p:sp>
      <p:sp>
        <p:nvSpPr>
          <p:cNvPr id="2" name="Tijdelijke aanduiding voor titel 1"/>
          <p:cNvSpPr>
            <a:spLocks noGrp="1"/>
          </p:cNvSpPr>
          <p:nvPr>
            <p:ph type="title"/>
          </p:nvPr>
        </p:nvSpPr>
        <p:spPr>
          <a:xfrm>
            <a:off x="762719" y="910800"/>
            <a:ext cx="7610400" cy="1143000"/>
          </a:xfrm>
          <a:prstGeom prst="rect">
            <a:avLst/>
          </a:prstGeom>
          <a:noFill/>
        </p:spPr>
        <p:txBody>
          <a:bodyPr vert="horz" lIns="0" tIns="0" rIns="0" bIns="0" rtlCol="0" anchor="t" anchorCtr="0">
            <a:no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1189520" y="1789201"/>
            <a:ext cx="7185600" cy="4232087"/>
          </a:xfrm>
          <a:prstGeom prst="rect">
            <a:avLst/>
          </a:prstGeom>
          <a:noFill/>
        </p:spPr>
        <p:txBody>
          <a:bodyPr vert="horz" lIns="0" tIns="0" rIns="0" bIns="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AA50A7-3601-4A47-9800-6E5609304826}" type="datetime4">
              <a:rPr lang="nl-BE" smtClean="0"/>
              <a:t>14 juni 2022</a:t>
            </a:fld>
            <a:endParaRPr lang="nl-BE"/>
          </a:p>
        </p:txBody>
      </p:sp>
    </p:spTree>
    <p:extLst>
      <p:ext uri="{BB962C8B-B14F-4D97-AF65-F5344CB8AC3E}">
        <p14:creationId xmlns:p14="http://schemas.microsoft.com/office/powerpoint/2010/main" val="949390769"/>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24" r:id="rId3"/>
    <p:sldLayoutId id="2147483726" r:id="rId4"/>
    <p:sldLayoutId id="2147483727" r:id="rId5"/>
    <p:sldLayoutId id="2147483728" r:id="rId6"/>
    <p:sldLayoutId id="2147483745" r:id="rId7"/>
  </p:sldLayoutIdLst>
  <p:hf hdr="0"/>
  <p:txStyles>
    <p:titleStyle>
      <a:lvl1pPr algn="l" defTabSz="914400" rtl="0" eaLnBrk="1" latinLnBrk="0" hangingPunct="1">
        <a:lnSpc>
          <a:spcPct val="91000"/>
        </a:lnSpc>
        <a:spcBef>
          <a:spcPct val="0"/>
        </a:spcBef>
        <a:buNone/>
        <a:defRPr sz="3000" b="1" kern="1200">
          <a:solidFill>
            <a:schemeClr val="tx2"/>
          </a:solidFill>
          <a:latin typeface="+mj-lt"/>
          <a:ea typeface="+mj-ea"/>
          <a:cs typeface="+mj-cs"/>
        </a:defRPr>
      </a:lvl1pPr>
    </p:titleStyle>
    <p:bodyStyle>
      <a:lvl1pPr marL="36000" indent="-36000" algn="l" defTabSz="914400" rtl="0" eaLnBrk="1" latinLnBrk="0" hangingPunct="1">
        <a:lnSpc>
          <a:spcPct val="93000"/>
        </a:lnSpc>
        <a:spcBef>
          <a:spcPts val="800"/>
        </a:spcBef>
        <a:buClr>
          <a:schemeClr val="bg1"/>
        </a:buClr>
        <a:buSzPct val="25000"/>
        <a:buFont typeface="Arial" panose="020B0604020202020204" pitchFamily="34" charset="0"/>
        <a:buChar char="•"/>
        <a:defRPr sz="2500" kern="1200">
          <a:solidFill>
            <a:srgbClr val="2C3F48"/>
          </a:solidFill>
          <a:latin typeface="+mn-lt"/>
          <a:ea typeface="+mn-ea"/>
          <a:cs typeface="+mn-cs"/>
        </a:defRPr>
      </a:lvl1pPr>
      <a:lvl2pPr marL="43200" indent="-43200" algn="l" defTabSz="914400" rtl="0" eaLnBrk="1" latinLnBrk="0" hangingPunct="1">
        <a:lnSpc>
          <a:spcPct val="93000"/>
        </a:lnSpc>
        <a:spcBef>
          <a:spcPts val="1140"/>
        </a:spcBef>
        <a:spcAft>
          <a:spcPts val="0"/>
        </a:spcAft>
        <a:buClr>
          <a:schemeClr val="bg1"/>
        </a:buClr>
        <a:buSzPct val="25000"/>
        <a:buFont typeface="Arial" panose="020B0604020202020204" pitchFamily="34" charset="0"/>
        <a:buChar char="•"/>
        <a:defRPr sz="2300" b="1" kern="1200">
          <a:solidFill>
            <a:schemeClr val="tx2"/>
          </a:solidFill>
          <a:latin typeface="+mn-lt"/>
          <a:ea typeface="+mn-ea"/>
          <a:cs typeface="+mn-cs"/>
        </a:defRPr>
      </a:lvl2pPr>
      <a:lvl3pPr marL="280800" indent="-234000" algn="l" defTabSz="914400" rtl="0" eaLnBrk="1" latinLnBrk="0" hangingPunct="1">
        <a:lnSpc>
          <a:spcPct val="93000"/>
        </a:lnSpc>
        <a:spcBef>
          <a:spcPts val="800"/>
        </a:spcBef>
        <a:buClr>
          <a:schemeClr val="tx2"/>
        </a:buClr>
        <a:buSzPct val="90000"/>
        <a:buFont typeface="Calibri" panose="020F0502020204030204" pitchFamily="34" charset="0"/>
        <a:buChar char="&gt;"/>
        <a:defRPr sz="2500" kern="1200">
          <a:solidFill>
            <a:srgbClr val="2C3F48"/>
          </a:solidFill>
          <a:latin typeface="+mn-lt"/>
          <a:ea typeface="+mn-ea"/>
          <a:cs typeface="+mn-cs"/>
        </a:defRPr>
      </a:lvl3pPr>
      <a:lvl4pPr marL="561600" indent="-255600" algn="l" defTabSz="914400" rtl="0" eaLnBrk="1" latinLnBrk="0" hangingPunct="1">
        <a:lnSpc>
          <a:spcPct val="93000"/>
        </a:lnSpc>
        <a:spcBef>
          <a:spcPts val="800"/>
        </a:spcBef>
        <a:buClr>
          <a:schemeClr val="tx2"/>
        </a:buClr>
        <a:buFont typeface="Calibri" panose="020F0502020204030204" pitchFamily="34" charset="0"/>
        <a:buChar char="–"/>
        <a:defRPr sz="2300" kern="1200">
          <a:solidFill>
            <a:srgbClr val="2C3F48"/>
          </a:solidFill>
          <a:latin typeface="+mn-lt"/>
          <a:ea typeface="+mn-ea"/>
          <a:cs typeface="+mn-cs"/>
        </a:defRPr>
      </a:lvl4pPr>
      <a:lvl5pPr marL="800100" indent="-239713" algn="l" defTabSz="914400" rtl="0" eaLnBrk="1" latinLnBrk="0" hangingPunct="1">
        <a:lnSpc>
          <a:spcPct val="93000"/>
        </a:lnSpc>
        <a:spcBef>
          <a:spcPts val="800"/>
        </a:spcBef>
        <a:buClr>
          <a:schemeClr val="tx2"/>
        </a:buClr>
        <a:buFont typeface="Calibri" panose="020F0502020204030204" pitchFamily="34" charset="0"/>
        <a:buChar char="×"/>
        <a:defRPr sz="2300" kern="1200">
          <a:solidFill>
            <a:srgbClr val="2C3F48"/>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ijdelijke aanduiding voor voettekst 4"/>
          <p:cNvSpPr>
            <a:spLocks noGrp="1"/>
          </p:cNvSpPr>
          <p:nvPr>
            <p:ph type="ftr" sz="quarter" idx="3"/>
          </p:nvPr>
        </p:nvSpPr>
        <p:spPr>
          <a:xfrm>
            <a:off x="493734" y="6418834"/>
            <a:ext cx="7174609" cy="229097"/>
          </a:xfrm>
          <a:prstGeom prst="rect">
            <a:avLst/>
          </a:prstGeom>
        </p:spPr>
        <p:txBody>
          <a:bodyPr vert="horz" lIns="0" tIns="0" rIns="0" bIns="0" rtlCol="0" anchor="t" anchorCtr="0"/>
          <a:lstStyle>
            <a:lvl1pPr algn="ctr">
              <a:defRPr sz="1200">
                <a:solidFill>
                  <a:srgbClr val="2C3F48"/>
                </a:solidFill>
              </a:defRPr>
            </a:lvl1p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4"/>
          </p:nvPr>
        </p:nvSpPr>
        <p:spPr>
          <a:xfrm>
            <a:off x="8100392" y="6418834"/>
            <a:ext cx="379088" cy="229097"/>
          </a:xfrm>
          <a:prstGeom prst="rect">
            <a:avLst/>
          </a:prstGeom>
        </p:spPr>
        <p:txBody>
          <a:bodyPr vert="horz" lIns="0" tIns="0" rIns="0" bIns="0" rtlCol="0" anchor="t" anchorCtr="0"/>
          <a:lstStyle>
            <a:lvl1pPr algn="r">
              <a:defRPr sz="1200">
                <a:solidFill>
                  <a:srgbClr val="2C3F48"/>
                </a:solidFill>
              </a:defRPr>
            </a:lvl1pPr>
          </a:lstStyle>
          <a:p>
            <a:fld id="{E8F12D86-93AC-45BB-B8CA-9542A3CF9355}" type="slidenum">
              <a:rPr lang="nl-BE" smtClean="0"/>
              <a:pPr/>
              <a:t>‹nr.›</a:t>
            </a:fld>
            <a:endParaRPr lang="nl-BE" dirty="0"/>
          </a:p>
        </p:txBody>
      </p:sp>
      <p:sp>
        <p:nvSpPr>
          <p:cNvPr id="2" name="Tijdelijke aanduiding voor titel 1"/>
          <p:cNvSpPr>
            <a:spLocks noGrp="1"/>
          </p:cNvSpPr>
          <p:nvPr>
            <p:ph type="title"/>
          </p:nvPr>
        </p:nvSpPr>
        <p:spPr>
          <a:xfrm>
            <a:off x="762719" y="910800"/>
            <a:ext cx="7610400" cy="1143000"/>
          </a:xfrm>
          <a:prstGeom prst="rect">
            <a:avLst/>
          </a:prstGeom>
          <a:noFill/>
        </p:spPr>
        <p:txBody>
          <a:bodyPr vert="horz" lIns="0" tIns="0" rIns="0" bIns="0" rtlCol="0" anchor="t" anchorCtr="0">
            <a:no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1189520" y="1789201"/>
            <a:ext cx="7185600" cy="4232087"/>
          </a:xfrm>
          <a:prstGeom prst="rect">
            <a:avLst/>
          </a:prstGeom>
          <a:noFill/>
        </p:spPr>
        <p:txBody>
          <a:bodyPr vert="horz" lIns="0" tIns="0" rIns="0" bIns="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3863432926"/>
      </p:ext>
    </p:extLst>
  </p:cSld>
  <p:clrMap bg1="lt1" tx1="dk1" bg2="lt2" tx2="dk2" accent1="accent1" accent2="accent2" accent3="accent3" accent4="accent4" accent5="accent5" accent6="accent6" hlink="hlink" folHlink="folHlink"/>
  <p:sldLayoutIdLst>
    <p:sldLayoutId id="2147483715" r:id="rId1"/>
    <p:sldLayoutId id="2147483716" r:id="rId2"/>
  </p:sldLayoutIdLst>
  <p:hf hdr="0"/>
  <p:txStyles>
    <p:titleStyle>
      <a:lvl1pPr algn="l" defTabSz="914400" rtl="0" eaLnBrk="1" latinLnBrk="0" hangingPunct="1">
        <a:lnSpc>
          <a:spcPct val="91000"/>
        </a:lnSpc>
        <a:spcBef>
          <a:spcPct val="0"/>
        </a:spcBef>
        <a:buNone/>
        <a:defRPr sz="3000" b="1" kern="1200">
          <a:solidFill>
            <a:schemeClr val="tx2"/>
          </a:solidFill>
          <a:latin typeface="+mj-lt"/>
          <a:ea typeface="+mj-ea"/>
          <a:cs typeface="+mj-cs"/>
        </a:defRPr>
      </a:lvl1pPr>
    </p:titleStyle>
    <p:bodyStyle>
      <a:lvl1pPr marL="36000" indent="-36000" algn="l" defTabSz="914400" rtl="0" eaLnBrk="1" latinLnBrk="0" hangingPunct="1">
        <a:lnSpc>
          <a:spcPct val="93000"/>
        </a:lnSpc>
        <a:spcBef>
          <a:spcPts val="800"/>
        </a:spcBef>
        <a:buClr>
          <a:schemeClr val="bg1"/>
        </a:buClr>
        <a:buSzPct val="25000"/>
        <a:buFont typeface="Arial" panose="020B0604020202020204" pitchFamily="34" charset="0"/>
        <a:buChar char="•"/>
        <a:defRPr sz="2500" kern="1200">
          <a:solidFill>
            <a:srgbClr val="2C3F48"/>
          </a:solidFill>
          <a:latin typeface="+mn-lt"/>
          <a:ea typeface="+mn-ea"/>
          <a:cs typeface="+mn-cs"/>
        </a:defRPr>
      </a:lvl1pPr>
      <a:lvl2pPr marL="43200" indent="-43200" algn="l" defTabSz="914400" rtl="0" eaLnBrk="1" latinLnBrk="0" hangingPunct="1">
        <a:lnSpc>
          <a:spcPct val="93000"/>
        </a:lnSpc>
        <a:spcBef>
          <a:spcPts val="1140"/>
        </a:spcBef>
        <a:spcAft>
          <a:spcPts val="0"/>
        </a:spcAft>
        <a:buClr>
          <a:schemeClr val="bg1"/>
        </a:buClr>
        <a:buSzPct val="25000"/>
        <a:buFont typeface="Arial" panose="020B0604020202020204" pitchFamily="34" charset="0"/>
        <a:buChar char="•"/>
        <a:defRPr sz="2300" b="1" kern="1200">
          <a:solidFill>
            <a:schemeClr val="tx2"/>
          </a:solidFill>
          <a:latin typeface="+mn-lt"/>
          <a:ea typeface="+mn-ea"/>
          <a:cs typeface="+mn-cs"/>
        </a:defRPr>
      </a:lvl2pPr>
      <a:lvl3pPr marL="280800" indent="-234000" algn="l" defTabSz="914400" rtl="0" eaLnBrk="1" latinLnBrk="0" hangingPunct="1">
        <a:lnSpc>
          <a:spcPct val="93000"/>
        </a:lnSpc>
        <a:spcBef>
          <a:spcPts val="800"/>
        </a:spcBef>
        <a:buClr>
          <a:schemeClr val="tx2"/>
        </a:buClr>
        <a:buSzPct val="90000"/>
        <a:buFont typeface="Calibri" panose="020F0502020204030204" pitchFamily="34" charset="0"/>
        <a:buChar char="&gt;"/>
        <a:defRPr sz="2500" kern="1200">
          <a:solidFill>
            <a:srgbClr val="2C3F48"/>
          </a:solidFill>
          <a:latin typeface="+mn-lt"/>
          <a:ea typeface="+mn-ea"/>
          <a:cs typeface="+mn-cs"/>
        </a:defRPr>
      </a:lvl3pPr>
      <a:lvl4pPr marL="561600" indent="-255600" algn="l" defTabSz="914400" rtl="0" eaLnBrk="1" latinLnBrk="0" hangingPunct="1">
        <a:lnSpc>
          <a:spcPct val="93000"/>
        </a:lnSpc>
        <a:spcBef>
          <a:spcPts val="800"/>
        </a:spcBef>
        <a:buClr>
          <a:schemeClr val="tx2"/>
        </a:buClr>
        <a:buFont typeface="Calibri" panose="020F0502020204030204" pitchFamily="34" charset="0"/>
        <a:buChar char="–"/>
        <a:defRPr sz="2300" kern="1200">
          <a:solidFill>
            <a:srgbClr val="2C3F48"/>
          </a:solidFill>
          <a:latin typeface="+mn-lt"/>
          <a:ea typeface="+mn-ea"/>
          <a:cs typeface="+mn-cs"/>
        </a:defRPr>
      </a:lvl4pPr>
      <a:lvl5pPr marL="800100" indent="-239713" algn="l" defTabSz="914400" rtl="0" eaLnBrk="1" latinLnBrk="0" hangingPunct="1">
        <a:lnSpc>
          <a:spcPct val="93000"/>
        </a:lnSpc>
        <a:spcBef>
          <a:spcPts val="800"/>
        </a:spcBef>
        <a:buClr>
          <a:schemeClr val="tx2"/>
        </a:buClr>
        <a:buFont typeface="Calibri" panose="020F0502020204030204" pitchFamily="34" charset="0"/>
        <a:buChar char="×"/>
        <a:defRPr sz="2300" kern="1200">
          <a:solidFill>
            <a:srgbClr val="2C3F48"/>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ijdelijke aanduiding voor voettekst 4"/>
          <p:cNvSpPr>
            <a:spLocks noGrp="1"/>
          </p:cNvSpPr>
          <p:nvPr>
            <p:ph type="ftr" sz="quarter" idx="3"/>
          </p:nvPr>
        </p:nvSpPr>
        <p:spPr>
          <a:xfrm>
            <a:off x="493734" y="6418834"/>
            <a:ext cx="7174609" cy="229097"/>
          </a:xfrm>
          <a:prstGeom prst="rect">
            <a:avLst/>
          </a:prstGeom>
        </p:spPr>
        <p:txBody>
          <a:bodyPr vert="horz" lIns="0" tIns="0" rIns="0" bIns="0" rtlCol="0" anchor="t" anchorCtr="0"/>
          <a:lstStyle>
            <a:lvl1pPr algn="ctr">
              <a:defRPr sz="1200">
                <a:solidFill>
                  <a:srgbClr val="2C3F48"/>
                </a:solidFill>
              </a:defRPr>
            </a:lvl1pPr>
          </a:lstStyle>
          <a:p>
            <a:pPr algn="l"/>
            <a:r>
              <a:rPr lang="nl-BE"/>
              <a:t>Kies 'Invoegen › Koptekst en voettekst' deze voettekst aan te passen.</a:t>
            </a:r>
            <a:endParaRPr lang="nl-BE" dirty="0"/>
          </a:p>
        </p:txBody>
      </p:sp>
      <p:sp>
        <p:nvSpPr>
          <p:cNvPr id="6" name="Tijdelijke aanduiding voor dianummer 5"/>
          <p:cNvSpPr>
            <a:spLocks noGrp="1"/>
          </p:cNvSpPr>
          <p:nvPr>
            <p:ph type="sldNum" sz="quarter" idx="4"/>
          </p:nvPr>
        </p:nvSpPr>
        <p:spPr>
          <a:xfrm>
            <a:off x="8100392" y="6418834"/>
            <a:ext cx="379088" cy="229097"/>
          </a:xfrm>
          <a:prstGeom prst="rect">
            <a:avLst/>
          </a:prstGeom>
        </p:spPr>
        <p:txBody>
          <a:bodyPr vert="horz" lIns="0" tIns="0" rIns="0" bIns="0" rtlCol="0" anchor="t" anchorCtr="0"/>
          <a:lstStyle>
            <a:lvl1pPr algn="r">
              <a:defRPr sz="1200">
                <a:solidFill>
                  <a:srgbClr val="2C3F48"/>
                </a:solidFill>
              </a:defRPr>
            </a:lvl1pPr>
          </a:lstStyle>
          <a:p>
            <a:fld id="{E8F12D86-93AC-45BB-B8CA-9542A3CF9355}" type="slidenum">
              <a:rPr lang="nl-BE" smtClean="0"/>
              <a:pPr/>
              <a:t>‹nr.›</a:t>
            </a:fld>
            <a:endParaRPr lang="nl-BE" dirty="0"/>
          </a:p>
        </p:txBody>
      </p:sp>
      <p:sp>
        <p:nvSpPr>
          <p:cNvPr id="2" name="Tijdelijke aanduiding voor titel 1"/>
          <p:cNvSpPr>
            <a:spLocks noGrp="1"/>
          </p:cNvSpPr>
          <p:nvPr>
            <p:ph type="title"/>
          </p:nvPr>
        </p:nvSpPr>
        <p:spPr>
          <a:xfrm>
            <a:off x="762719" y="910800"/>
            <a:ext cx="7610400" cy="1143000"/>
          </a:xfrm>
          <a:prstGeom prst="rect">
            <a:avLst/>
          </a:prstGeom>
          <a:noFill/>
        </p:spPr>
        <p:txBody>
          <a:bodyPr vert="horz" lIns="0" tIns="0" rIns="0" bIns="0" rtlCol="0" anchor="t" anchorCtr="0">
            <a:no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1189520" y="1789201"/>
            <a:ext cx="7185600" cy="4232087"/>
          </a:xfrm>
          <a:prstGeom prst="rect">
            <a:avLst/>
          </a:prstGeom>
          <a:noFill/>
        </p:spPr>
        <p:txBody>
          <a:bodyPr vert="horz" lIns="0" tIns="0" rIns="0" bIns="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2313356293"/>
      </p:ext>
    </p:extLst>
  </p:cSld>
  <p:clrMap bg1="lt1" tx1="dk1" bg2="lt2" tx2="dk2" accent1="accent1" accent2="accent2" accent3="accent3" accent4="accent4" accent5="accent5" accent6="accent6" hlink="hlink" folHlink="folHlink"/>
  <p:sldLayoutIdLst>
    <p:sldLayoutId id="2147483704" r:id="rId1"/>
  </p:sldLayoutIdLst>
  <p:hf hdr="0"/>
  <p:txStyles>
    <p:titleStyle>
      <a:lvl1pPr algn="l" defTabSz="914400" rtl="0" eaLnBrk="1" latinLnBrk="0" hangingPunct="1">
        <a:lnSpc>
          <a:spcPct val="91000"/>
        </a:lnSpc>
        <a:spcBef>
          <a:spcPct val="0"/>
        </a:spcBef>
        <a:buNone/>
        <a:defRPr sz="3000" b="1" kern="1200">
          <a:solidFill>
            <a:schemeClr val="tx2"/>
          </a:solidFill>
          <a:latin typeface="+mj-lt"/>
          <a:ea typeface="+mj-ea"/>
          <a:cs typeface="+mj-cs"/>
        </a:defRPr>
      </a:lvl1pPr>
    </p:titleStyle>
    <p:bodyStyle>
      <a:lvl1pPr marL="36000" indent="-36000" algn="l" defTabSz="914400" rtl="0" eaLnBrk="1" latinLnBrk="0" hangingPunct="1">
        <a:lnSpc>
          <a:spcPct val="93000"/>
        </a:lnSpc>
        <a:spcBef>
          <a:spcPts val="800"/>
        </a:spcBef>
        <a:buClr>
          <a:schemeClr val="bg1"/>
        </a:buClr>
        <a:buSzPct val="25000"/>
        <a:buFont typeface="Arial" panose="020B0604020202020204" pitchFamily="34" charset="0"/>
        <a:buChar char="•"/>
        <a:defRPr sz="2500" kern="1200">
          <a:solidFill>
            <a:srgbClr val="2C3F48"/>
          </a:solidFill>
          <a:latin typeface="+mn-lt"/>
          <a:ea typeface="+mn-ea"/>
          <a:cs typeface="+mn-cs"/>
        </a:defRPr>
      </a:lvl1pPr>
      <a:lvl2pPr marL="43200" indent="-43200" algn="l" defTabSz="914400" rtl="0" eaLnBrk="1" latinLnBrk="0" hangingPunct="1">
        <a:lnSpc>
          <a:spcPct val="93000"/>
        </a:lnSpc>
        <a:spcBef>
          <a:spcPts val="1140"/>
        </a:spcBef>
        <a:spcAft>
          <a:spcPts val="0"/>
        </a:spcAft>
        <a:buClr>
          <a:schemeClr val="bg1"/>
        </a:buClr>
        <a:buSzPct val="25000"/>
        <a:buFont typeface="Arial" panose="020B0604020202020204" pitchFamily="34" charset="0"/>
        <a:buChar char="•"/>
        <a:defRPr sz="2300" b="1" kern="1200">
          <a:solidFill>
            <a:schemeClr val="tx2"/>
          </a:solidFill>
          <a:latin typeface="+mn-lt"/>
          <a:ea typeface="+mn-ea"/>
          <a:cs typeface="+mn-cs"/>
        </a:defRPr>
      </a:lvl2pPr>
      <a:lvl3pPr marL="280800" indent="-234000" algn="l" defTabSz="914400" rtl="0" eaLnBrk="1" latinLnBrk="0" hangingPunct="1">
        <a:lnSpc>
          <a:spcPct val="93000"/>
        </a:lnSpc>
        <a:spcBef>
          <a:spcPts val="800"/>
        </a:spcBef>
        <a:buClr>
          <a:schemeClr val="tx2"/>
        </a:buClr>
        <a:buSzPct val="90000"/>
        <a:buFont typeface="Calibri" panose="020F0502020204030204" pitchFamily="34" charset="0"/>
        <a:buChar char="&gt;"/>
        <a:defRPr sz="2500" kern="1200">
          <a:solidFill>
            <a:srgbClr val="2C3F48"/>
          </a:solidFill>
          <a:latin typeface="+mn-lt"/>
          <a:ea typeface="+mn-ea"/>
          <a:cs typeface="+mn-cs"/>
        </a:defRPr>
      </a:lvl3pPr>
      <a:lvl4pPr marL="561600" indent="-255600" algn="l" defTabSz="914400" rtl="0" eaLnBrk="1" latinLnBrk="0" hangingPunct="1">
        <a:lnSpc>
          <a:spcPct val="93000"/>
        </a:lnSpc>
        <a:spcBef>
          <a:spcPts val="800"/>
        </a:spcBef>
        <a:buClr>
          <a:schemeClr val="tx2"/>
        </a:buClr>
        <a:buFont typeface="Calibri" panose="020F0502020204030204" pitchFamily="34" charset="0"/>
        <a:buChar char="–"/>
        <a:defRPr sz="2300" kern="1200">
          <a:solidFill>
            <a:srgbClr val="2C3F48"/>
          </a:solidFill>
          <a:latin typeface="+mn-lt"/>
          <a:ea typeface="+mn-ea"/>
          <a:cs typeface="+mn-cs"/>
        </a:defRPr>
      </a:lvl4pPr>
      <a:lvl5pPr marL="800100" indent="-239713" algn="l" defTabSz="914400" rtl="0" eaLnBrk="1" latinLnBrk="0" hangingPunct="1">
        <a:lnSpc>
          <a:spcPct val="93000"/>
        </a:lnSpc>
        <a:spcBef>
          <a:spcPts val="800"/>
        </a:spcBef>
        <a:buClr>
          <a:schemeClr val="tx2"/>
        </a:buClr>
        <a:buFont typeface="Calibri" panose="020F0502020204030204" pitchFamily="34" charset="0"/>
        <a:buChar char="×"/>
        <a:defRPr sz="2300" kern="1200">
          <a:solidFill>
            <a:srgbClr val="2C3F48"/>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B25B86-B342-4AF9-91D0-FF514ECD6650}" type="datetimeFigureOut">
              <a:rPr lang="nl-BE" smtClean="0"/>
              <a:t>14/06/2022</a:t>
            </a:fld>
            <a:endParaRPr lang="nl-BE"/>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71095-82F7-43EE-ACF9-7C0E2E8E2A2F}" type="slidenum">
              <a:rPr lang="nl-BE" smtClean="0"/>
              <a:t>‹nr.›</a:t>
            </a:fld>
            <a:endParaRPr lang="nl-BE"/>
          </a:p>
        </p:txBody>
      </p:sp>
    </p:spTree>
    <p:extLst>
      <p:ext uri="{BB962C8B-B14F-4D97-AF65-F5344CB8AC3E}">
        <p14:creationId xmlns:p14="http://schemas.microsoft.com/office/powerpoint/2010/main" val="221869638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19.xml"/><Relationship Id="rId5" Type="http://schemas.openxmlformats.org/officeDocument/2006/relationships/image" Target="../media/image28.jpg"/><Relationship Id="rId4" Type="http://schemas.openxmlformats.org/officeDocument/2006/relationships/image" Target="../media/image27.jp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30.svg"/></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7.xml"/><Relationship Id="rId5"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hyperlink" Target="mailto:Services@stad.gent" TargetMode="External"/><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46.png"/><Relationship Id="rId4" Type="http://schemas.openxmlformats.org/officeDocument/2006/relationships/hyperlink" Target="mailto:aankoop@stad.g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Titel 3"/>
          <p:cNvSpPr>
            <a:spLocks noGrp="1"/>
          </p:cNvSpPr>
          <p:nvPr>
            <p:ph type="ctrTitle"/>
          </p:nvPr>
        </p:nvSpPr>
        <p:spPr>
          <a:xfrm>
            <a:off x="179512" y="1052736"/>
            <a:ext cx="7272808" cy="4680520"/>
          </a:xfrm>
        </p:spPr>
        <p:txBody>
          <a:bodyPr/>
          <a:lstStyle/>
          <a:p>
            <a:r>
              <a:rPr lang="nl-BE" sz="2800" dirty="0" err="1">
                <a:solidFill>
                  <a:schemeClr val="bg1"/>
                </a:solidFill>
              </a:rPr>
              <a:t>Sustainable</a:t>
            </a:r>
            <a:r>
              <a:rPr lang="nl-BE" sz="2800" dirty="0">
                <a:solidFill>
                  <a:schemeClr val="bg1"/>
                </a:solidFill>
              </a:rPr>
              <a:t> criteria in food tenders</a:t>
            </a:r>
            <a:br>
              <a:rPr lang="nl-BE" sz="2800" dirty="0">
                <a:solidFill>
                  <a:schemeClr val="bg1"/>
                </a:solidFill>
              </a:rPr>
            </a:br>
            <a:r>
              <a:rPr lang="nl-BE" sz="2800" dirty="0">
                <a:solidFill>
                  <a:schemeClr val="bg1"/>
                </a:solidFill>
              </a:rPr>
              <a:t>City of </a:t>
            </a:r>
            <a:r>
              <a:rPr lang="nl-BE" sz="2800" dirty="0" err="1">
                <a:solidFill>
                  <a:schemeClr val="bg1"/>
                </a:solidFill>
              </a:rPr>
              <a:t>Ghent</a:t>
            </a:r>
            <a:r>
              <a:rPr lang="nl-BE" sz="2800" dirty="0">
                <a:solidFill>
                  <a:schemeClr val="bg1"/>
                </a:solidFill>
              </a:rPr>
              <a:t>, </a:t>
            </a:r>
            <a:r>
              <a:rPr lang="nl-BE" sz="2800" dirty="0" err="1">
                <a:solidFill>
                  <a:schemeClr val="bg1"/>
                </a:solidFill>
              </a:rPr>
              <a:t>June</a:t>
            </a:r>
            <a:r>
              <a:rPr lang="nl-BE" sz="2800" dirty="0">
                <a:solidFill>
                  <a:schemeClr val="bg1"/>
                </a:solidFill>
              </a:rPr>
              <a:t> 2022</a:t>
            </a:r>
            <a:br>
              <a:rPr lang="nl-BE" sz="2800" dirty="0">
                <a:solidFill>
                  <a:schemeClr val="bg1"/>
                </a:solidFill>
              </a:rPr>
            </a:br>
            <a:br>
              <a:rPr lang="nl-BE" sz="2800" dirty="0">
                <a:solidFill>
                  <a:schemeClr val="bg1"/>
                </a:solidFill>
              </a:rPr>
            </a:br>
            <a:r>
              <a:rPr lang="nl-BE" sz="2000" dirty="0" err="1">
                <a:solidFill>
                  <a:schemeClr val="bg1"/>
                </a:solidFill>
              </a:rPr>
              <a:t>Transformative</a:t>
            </a:r>
            <a:r>
              <a:rPr lang="nl-BE" sz="2000" dirty="0">
                <a:solidFill>
                  <a:schemeClr val="bg1"/>
                </a:solidFill>
              </a:rPr>
              <a:t> changes </a:t>
            </a:r>
            <a:r>
              <a:rPr lang="nl-BE" sz="2000" dirty="0" err="1">
                <a:solidFill>
                  <a:schemeClr val="bg1"/>
                </a:solidFill>
              </a:rPr>
              <a:t>for</a:t>
            </a:r>
            <a:r>
              <a:rPr lang="nl-BE" sz="2000" dirty="0">
                <a:solidFill>
                  <a:schemeClr val="bg1"/>
                </a:solidFill>
              </a:rPr>
              <a:t> </a:t>
            </a:r>
            <a:r>
              <a:rPr lang="nl-BE" sz="2000" dirty="0" err="1">
                <a:solidFill>
                  <a:schemeClr val="bg1"/>
                </a:solidFill>
              </a:rPr>
              <a:t>biodiversity</a:t>
            </a:r>
            <a:r>
              <a:rPr lang="nl-BE" sz="2000" dirty="0">
                <a:solidFill>
                  <a:schemeClr val="bg1"/>
                </a:solidFill>
              </a:rPr>
              <a:t> </a:t>
            </a:r>
            <a:r>
              <a:rPr lang="nl-BE" sz="2000" dirty="0" err="1">
                <a:solidFill>
                  <a:schemeClr val="bg1"/>
                </a:solidFill>
              </a:rPr>
              <a:t>and</a:t>
            </a:r>
            <a:r>
              <a:rPr lang="nl-BE" sz="2000" dirty="0">
                <a:solidFill>
                  <a:schemeClr val="bg1"/>
                </a:solidFill>
              </a:rPr>
              <a:t> health</a:t>
            </a:r>
            <a:br>
              <a:rPr lang="nl-BE" sz="2000" dirty="0">
                <a:solidFill>
                  <a:schemeClr val="bg1"/>
                </a:solidFill>
              </a:rPr>
            </a:br>
            <a:br>
              <a:rPr lang="nl-BE" sz="2000" dirty="0">
                <a:solidFill>
                  <a:schemeClr val="bg1"/>
                </a:solidFill>
              </a:rPr>
            </a:br>
            <a:br>
              <a:rPr lang="nl-BE" sz="2000" dirty="0">
                <a:solidFill>
                  <a:schemeClr val="bg1"/>
                </a:solidFill>
              </a:rPr>
            </a:br>
            <a:r>
              <a:rPr lang="en-US" sz="1600" dirty="0">
                <a:solidFill>
                  <a:schemeClr val="bg1"/>
                </a:solidFill>
              </a:rPr>
              <a:t>Tamara Bruning</a:t>
            </a:r>
            <a:br>
              <a:rPr lang="en-US" sz="1600" dirty="0">
                <a:solidFill>
                  <a:schemeClr val="bg1"/>
                </a:solidFill>
              </a:rPr>
            </a:br>
            <a:r>
              <a:rPr lang="en-US" sz="1600" dirty="0">
                <a:solidFill>
                  <a:schemeClr val="bg1"/>
                </a:solidFill>
              </a:rPr>
              <a:t>Head of  Services</a:t>
            </a:r>
            <a:br>
              <a:rPr lang="en-US" sz="1600" dirty="0">
                <a:solidFill>
                  <a:schemeClr val="bg1"/>
                </a:solidFill>
              </a:rPr>
            </a:br>
            <a:br>
              <a:rPr lang="en-US" sz="1600" dirty="0">
                <a:solidFill>
                  <a:schemeClr val="bg1"/>
                </a:solidFill>
              </a:rPr>
            </a:br>
            <a:r>
              <a:rPr lang="en-US" sz="1600" dirty="0">
                <a:solidFill>
                  <a:schemeClr val="bg1"/>
                </a:solidFill>
              </a:rPr>
              <a:t>Daisy </a:t>
            </a:r>
            <a:r>
              <a:rPr lang="en-US" sz="1600" dirty="0" err="1">
                <a:solidFill>
                  <a:schemeClr val="bg1"/>
                </a:solidFill>
              </a:rPr>
              <a:t>Schellinck</a:t>
            </a:r>
            <a:br>
              <a:rPr lang="en-US" sz="1600" dirty="0">
                <a:solidFill>
                  <a:schemeClr val="bg1"/>
                </a:solidFill>
              </a:rPr>
            </a:br>
            <a:r>
              <a:rPr lang="en-US" sz="1600" dirty="0">
                <a:solidFill>
                  <a:schemeClr val="bg1"/>
                </a:solidFill>
              </a:rPr>
              <a:t>senior procurement officer</a:t>
            </a:r>
            <a:br>
              <a:rPr lang="en-US" sz="1600" dirty="0">
                <a:solidFill>
                  <a:schemeClr val="bg1"/>
                </a:solidFill>
              </a:rPr>
            </a:br>
            <a:br>
              <a:rPr lang="en-US" sz="1600" dirty="0">
                <a:solidFill>
                  <a:schemeClr val="bg1"/>
                </a:solidFill>
              </a:rPr>
            </a:br>
            <a:r>
              <a:rPr lang="en-US" sz="1600" dirty="0">
                <a:solidFill>
                  <a:schemeClr val="bg1"/>
                </a:solidFill>
              </a:rPr>
              <a:t>Sarah </a:t>
            </a:r>
            <a:r>
              <a:rPr lang="en-US" sz="1600" dirty="0" err="1">
                <a:solidFill>
                  <a:schemeClr val="bg1"/>
                </a:solidFill>
              </a:rPr>
              <a:t>Bruinaars</a:t>
            </a:r>
            <a:br>
              <a:rPr lang="en-US" sz="1600" dirty="0">
                <a:solidFill>
                  <a:schemeClr val="bg1"/>
                </a:solidFill>
              </a:rPr>
            </a:br>
            <a:r>
              <a:rPr lang="en-US" sz="1600" dirty="0">
                <a:solidFill>
                  <a:schemeClr val="bg1"/>
                </a:solidFill>
              </a:rPr>
              <a:t>Dietician/</a:t>
            </a:r>
            <a:r>
              <a:rPr lang="en-US" sz="1600" dirty="0" err="1">
                <a:solidFill>
                  <a:schemeClr val="bg1"/>
                </a:solidFill>
              </a:rPr>
              <a:t>projectofficer</a:t>
            </a:r>
            <a:br>
              <a:rPr lang="en-US" sz="1600" dirty="0">
                <a:solidFill>
                  <a:schemeClr val="bg1"/>
                </a:solidFill>
              </a:rPr>
            </a:br>
            <a:br>
              <a:rPr lang="en-US" sz="1600" dirty="0">
                <a:solidFill>
                  <a:schemeClr val="bg1"/>
                </a:solidFill>
              </a:rPr>
            </a:br>
            <a:br>
              <a:rPr lang="en-US" sz="2000" dirty="0">
                <a:solidFill>
                  <a:schemeClr val="bg1"/>
                </a:solidFill>
              </a:rPr>
            </a:br>
            <a:endParaRPr lang="nl-BE" sz="2000" dirty="0">
              <a:solidFill>
                <a:schemeClr val="bg1"/>
              </a:solidFill>
            </a:endParaRPr>
          </a:p>
        </p:txBody>
      </p:sp>
      <p:cxnSp>
        <p:nvCxnSpPr>
          <p:cNvPr id="6" name="Rechte verbindingslijn 5">
            <a:extLst>
              <a:ext uri="{FF2B5EF4-FFF2-40B4-BE49-F238E27FC236}">
                <a16:creationId xmlns:a16="http://schemas.microsoft.com/office/drawing/2014/main" id="{8F4964B5-38D9-4755-8EF4-58F91AC38BAC}"/>
              </a:ext>
            </a:extLst>
          </p:cNvPr>
          <p:cNvCxnSpPr/>
          <p:nvPr/>
        </p:nvCxnSpPr>
        <p:spPr>
          <a:xfrm>
            <a:off x="179512" y="2924944"/>
            <a:ext cx="5209214"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5390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066E3610-218A-4A48-BC4B-CC6874C998C9}"/>
              </a:ext>
            </a:extLst>
          </p:cNvPr>
          <p:cNvPicPr>
            <a:picLocks noChangeAspect="1"/>
          </p:cNvPicPr>
          <p:nvPr/>
        </p:nvPicPr>
        <p:blipFill>
          <a:blip r:embed="rId4"/>
          <a:stretch>
            <a:fillRect/>
          </a:stretch>
        </p:blipFill>
        <p:spPr>
          <a:xfrm>
            <a:off x="215516" y="1988840"/>
            <a:ext cx="8712968" cy="2247350"/>
          </a:xfrm>
          <a:prstGeom prst="rect">
            <a:avLst/>
          </a:prstGeom>
        </p:spPr>
      </p:pic>
      <p:sp>
        <p:nvSpPr>
          <p:cNvPr id="2" name="Titel 1"/>
          <p:cNvSpPr>
            <a:spLocks noGrp="1"/>
          </p:cNvSpPr>
          <p:nvPr>
            <p:ph type="ctrTitle"/>
          </p:nvPr>
        </p:nvSpPr>
        <p:spPr/>
        <p:txBody>
          <a:bodyPr>
            <a:normAutofit fontScale="90000"/>
          </a:bodyPr>
          <a:lstStyle/>
          <a:p>
            <a:r>
              <a:rPr lang="nl-BE" sz="3600" dirty="0">
                <a:solidFill>
                  <a:srgbClr val="00B0F0"/>
                </a:solidFill>
              </a:rPr>
              <a:t>Mission</a:t>
            </a:r>
            <a:r>
              <a:rPr lang="nl-BE" sz="3600" dirty="0"/>
              <a:t> </a:t>
            </a:r>
          </a:p>
        </p:txBody>
      </p:sp>
      <p:sp>
        <p:nvSpPr>
          <p:cNvPr id="4" name="Rechthoek 3">
            <a:extLst>
              <a:ext uri="{FF2B5EF4-FFF2-40B4-BE49-F238E27FC236}">
                <a16:creationId xmlns:a16="http://schemas.microsoft.com/office/drawing/2014/main" id="{ACF54AC1-FECC-4005-82DF-19389853CC57}"/>
              </a:ext>
            </a:extLst>
          </p:cNvPr>
          <p:cNvSpPr/>
          <p:nvPr/>
        </p:nvSpPr>
        <p:spPr>
          <a:xfrm>
            <a:off x="215516" y="2096852"/>
            <a:ext cx="8712968" cy="203132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Ghent is a proud city where people like to live, work and enjoy themselves. </a:t>
            </a:r>
            <a:br>
              <a:rPr kumimoji="0" lang="en-US" sz="1800" b="0" i="0" u="none" strike="noStrike" kern="1200" cap="none" spc="0" normalizeH="0" baseline="0" noProof="0" dirty="0">
                <a:ln>
                  <a:noFill/>
                </a:ln>
                <a:solidFill>
                  <a:prstClr val="white"/>
                </a:solidFill>
                <a:effectLst/>
                <a:uLnTx/>
                <a:uFillTx/>
                <a:latin typeface="Calibri"/>
                <a:ea typeface="+mn-ea"/>
                <a:cs typeface="+mn-cs"/>
              </a:rPr>
            </a:br>
            <a:r>
              <a:rPr kumimoji="0" lang="en-US" sz="1800" b="0" i="0" u="none" strike="noStrike" kern="1200" cap="none" spc="0" normalizeH="0" baseline="0" noProof="0" dirty="0">
                <a:ln>
                  <a:noFill/>
                </a:ln>
                <a:solidFill>
                  <a:prstClr val="white"/>
                </a:solidFill>
                <a:effectLst/>
                <a:uLnTx/>
                <a:uFillTx/>
                <a:latin typeface="Calibri"/>
                <a:ea typeface="+mn-ea"/>
                <a:cs typeface="+mn-cs"/>
              </a:rPr>
              <a:t>A city that breathes and gives breathing space.  Everyone is equally different and equally </a:t>
            </a:r>
            <a:r>
              <a:rPr kumimoji="0" lang="en-US" sz="1800" b="0" i="0" u="none" strike="noStrike" kern="1200" cap="none" spc="0" normalizeH="0" baseline="0" noProof="0" dirty="0" err="1">
                <a:ln>
                  <a:noFill/>
                </a:ln>
                <a:solidFill>
                  <a:prstClr val="white"/>
                </a:solidFill>
                <a:effectLst/>
                <a:uLnTx/>
                <a:uFillTx/>
                <a:latin typeface="Calibri"/>
                <a:ea typeface="+mn-ea"/>
                <a:cs typeface="+mn-cs"/>
              </a:rPr>
              <a:t>Genthian</a:t>
            </a:r>
            <a:r>
              <a:rPr kumimoji="0" lang="en-US" sz="1800" b="0" i="0" u="none" strike="noStrike" kern="1200" cap="none" spc="0" normalizeH="0" baseline="0" noProof="0" dirty="0">
                <a:ln>
                  <a:noFill/>
                </a:ln>
                <a:solidFill>
                  <a:prstClr val="white"/>
                </a:solidFill>
                <a:effectLst/>
                <a:uLnTx/>
                <a:uFillTx/>
                <a:latin typeface="Calibri"/>
                <a:ea typeface="+mn-ea"/>
                <a:cs typeface="+mn-cs"/>
              </a:rPr>
              <a:t>. </a:t>
            </a:r>
            <a:br>
              <a:rPr kumimoji="0" lang="en-US" sz="1800" b="0" i="0" u="none" strike="noStrike" kern="1200" cap="none" spc="0" normalizeH="0" baseline="0" noProof="0" dirty="0">
                <a:ln>
                  <a:noFill/>
                </a:ln>
                <a:solidFill>
                  <a:prstClr val="white"/>
                </a:solidFill>
                <a:effectLst/>
                <a:uLnTx/>
                <a:uFillTx/>
                <a:latin typeface="Calibri"/>
                <a:ea typeface="+mn-ea"/>
                <a:cs typeface="+mn-cs"/>
              </a:rPr>
            </a:br>
            <a:r>
              <a:rPr kumimoji="0" lang="en-US" sz="1800" b="0" i="0" u="none" strike="noStrike" kern="1200" cap="none" spc="0" normalizeH="0" baseline="0" noProof="0" dirty="0">
                <a:ln>
                  <a:noFill/>
                </a:ln>
                <a:solidFill>
                  <a:prstClr val="white"/>
                </a:solidFill>
                <a:effectLst/>
                <a:uLnTx/>
                <a:uFillTx/>
                <a:latin typeface="Calibri"/>
                <a:ea typeface="+mn-ea"/>
                <a:cs typeface="+mn-cs"/>
              </a:rPr>
              <a:t>Children can grow and prosper here and people get the chance to develop their talents.</a:t>
            </a:r>
            <a:br>
              <a:rPr kumimoji="0" lang="en-US" sz="1800" b="0" i="0" u="none" strike="noStrike" kern="1200" cap="none" spc="0" normalizeH="0" baseline="0" noProof="0" dirty="0">
                <a:ln>
                  <a:noFill/>
                </a:ln>
                <a:solidFill>
                  <a:prstClr val="white"/>
                </a:solidFill>
                <a:effectLst/>
                <a:uLnTx/>
                <a:uFillTx/>
                <a:latin typeface="Calibri"/>
                <a:ea typeface="+mn-ea"/>
                <a:cs typeface="+mn-cs"/>
              </a:rPr>
            </a:br>
            <a:r>
              <a:rPr kumimoji="0" lang="en-US" sz="1800" b="0" i="0" u="none" strike="noStrike" kern="1200" cap="none" spc="0" normalizeH="0" baseline="0" noProof="0" dirty="0">
                <a:ln>
                  <a:noFill/>
                </a:ln>
                <a:solidFill>
                  <a:prstClr val="white"/>
                </a:solidFill>
                <a:effectLst/>
                <a:uLnTx/>
                <a:uFillTx/>
                <a:latin typeface="Calibri"/>
                <a:ea typeface="+mn-ea"/>
                <a:cs typeface="+mn-cs"/>
              </a:rPr>
              <a:t> In Ghent we are entrepreneurs and experimenters. With a focus on the world. We create the city together. And make the transition for the next generations to an even better Ghent.</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 </a:t>
            </a:r>
            <a:endParaRPr kumimoji="0" lang="nl-NL" sz="1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2131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fld id="{E8F12D86-93AC-45BB-B8CA-9542A3CF9355}" type="slidenum">
              <a:rPr lang="nl-BE" smtClean="0"/>
              <a:t>3</a:t>
            </a:fld>
            <a:endParaRPr lang="nl-BE"/>
          </a:p>
        </p:txBody>
      </p:sp>
      <p:pic>
        <p:nvPicPr>
          <p:cNvPr id="11" name="Picture 2">
            <a:extLst>
              <a:ext uri="{FF2B5EF4-FFF2-40B4-BE49-F238E27FC236}">
                <a16:creationId xmlns:a16="http://schemas.microsoft.com/office/drawing/2014/main" id="{3517E672-D42A-4925-B664-7D810D5F65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504646"/>
            <a:ext cx="3240361" cy="1850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Afbeelding 8">
            <a:extLst>
              <a:ext uri="{FF2B5EF4-FFF2-40B4-BE49-F238E27FC236}">
                <a16:creationId xmlns:a16="http://schemas.microsoft.com/office/drawing/2014/main" id="{94669870-8C81-4D97-A579-31D6861E2C8B}"/>
              </a:ext>
            </a:extLst>
          </p:cNvPr>
          <p:cNvPicPr>
            <a:picLocks noChangeAspect="1"/>
          </p:cNvPicPr>
          <p:nvPr/>
        </p:nvPicPr>
        <p:blipFill>
          <a:blip r:embed="rId4"/>
          <a:stretch>
            <a:fillRect/>
          </a:stretch>
        </p:blipFill>
        <p:spPr>
          <a:xfrm>
            <a:off x="4932040" y="3901628"/>
            <a:ext cx="2409257" cy="2402832"/>
          </a:xfrm>
          <a:prstGeom prst="rect">
            <a:avLst/>
          </a:prstGeom>
        </p:spPr>
      </p:pic>
      <p:pic>
        <p:nvPicPr>
          <p:cNvPr id="2" name="Afbeelding 1">
            <a:extLst>
              <a:ext uri="{FF2B5EF4-FFF2-40B4-BE49-F238E27FC236}">
                <a16:creationId xmlns:a16="http://schemas.microsoft.com/office/drawing/2014/main" id="{A874B649-6351-494D-A984-39ACEF2067AC}"/>
              </a:ext>
            </a:extLst>
          </p:cNvPr>
          <p:cNvPicPr>
            <a:picLocks noChangeAspect="1"/>
          </p:cNvPicPr>
          <p:nvPr/>
        </p:nvPicPr>
        <p:blipFill>
          <a:blip r:embed="rId5"/>
          <a:stretch>
            <a:fillRect/>
          </a:stretch>
        </p:blipFill>
        <p:spPr>
          <a:xfrm>
            <a:off x="421368" y="1497151"/>
            <a:ext cx="3418658" cy="2282746"/>
          </a:xfrm>
          <a:prstGeom prst="rect">
            <a:avLst/>
          </a:prstGeom>
        </p:spPr>
      </p:pic>
      <p:pic>
        <p:nvPicPr>
          <p:cNvPr id="8" name="Picture 4">
            <a:extLst>
              <a:ext uri="{FF2B5EF4-FFF2-40B4-BE49-F238E27FC236}">
                <a16:creationId xmlns:a16="http://schemas.microsoft.com/office/drawing/2014/main" id="{1A3D4B58-4C36-472B-81FB-DF5B9885BF3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9484" y="4278227"/>
            <a:ext cx="2302426" cy="1962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hthoek 12">
            <a:extLst>
              <a:ext uri="{FF2B5EF4-FFF2-40B4-BE49-F238E27FC236}">
                <a16:creationId xmlns:a16="http://schemas.microsoft.com/office/drawing/2014/main" id="{AFFB8444-BBA1-4C73-A502-796859A90CD7}"/>
              </a:ext>
            </a:extLst>
          </p:cNvPr>
          <p:cNvSpPr/>
          <p:nvPr/>
        </p:nvSpPr>
        <p:spPr>
          <a:xfrm>
            <a:off x="435554" y="169821"/>
            <a:ext cx="8240902" cy="661720"/>
          </a:xfrm>
          <a:prstGeom prst="rect">
            <a:avLst/>
          </a:prstGeom>
        </p:spPr>
        <p:txBody>
          <a:bodyPr wrap="square">
            <a:spAutoFit/>
          </a:bodyPr>
          <a:lstStyle/>
          <a:p>
            <a:r>
              <a:rPr lang="en-GB" sz="3700" b="1" dirty="0">
                <a:solidFill>
                  <a:srgbClr val="00B0F0"/>
                </a:solidFill>
                <a:latin typeface="+mj-lt"/>
                <a:ea typeface="+mj-ea"/>
                <a:cs typeface="+mj-cs"/>
              </a:rPr>
              <a:t>Sustainability</a:t>
            </a:r>
            <a:r>
              <a:rPr lang="en-GB" sz="3200" dirty="0"/>
              <a:t> </a:t>
            </a:r>
          </a:p>
        </p:txBody>
      </p:sp>
      <p:cxnSp>
        <p:nvCxnSpPr>
          <p:cNvPr id="14" name="Rechte verbindingslijn 13">
            <a:extLst>
              <a:ext uri="{FF2B5EF4-FFF2-40B4-BE49-F238E27FC236}">
                <a16:creationId xmlns:a16="http://schemas.microsoft.com/office/drawing/2014/main" id="{5C7A8C09-0946-4136-8540-F6EA818FBE6E}"/>
              </a:ext>
            </a:extLst>
          </p:cNvPr>
          <p:cNvCxnSpPr/>
          <p:nvPr/>
        </p:nvCxnSpPr>
        <p:spPr>
          <a:xfrm flipH="1">
            <a:off x="504031" y="836712"/>
            <a:ext cx="8135938" cy="0"/>
          </a:xfrm>
          <a:prstGeom prst="line">
            <a:avLst/>
          </a:prstGeom>
          <a:ln w="19050">
            <a:solidFill>
              <a:srgbClr val="0091B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331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al 22"/>
          <p:cNvSpPr/>
          <p:nvPr/>
        </p:nvSpPr>
        <p:spPr>
          <a:xfrm>
            <a:off x="5125301" y="2603970"/>
            <a:ext cx="2042424" cy="2042424"/>
          </a:xfrm>
          <a:prstGeom prst="ellipse">
            <a:avLst/>
          </a:prstGeom>
          <a:solidFill>
            <a:schemeClr val="accent4">
              <a:lumMod val="60000"/>
              <a:lumOff val="40000"/>
              <a:alpha val="86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2" name="Ovaal 21"/>
          <p:cNvSpPr/>
          <p:nvPr/>
        </p:nvSpPr>
        <p:spPr>
          <a:xfrm>
            <a:off x="3495349" y="4235298"/>
            <a:ext cx="2042424" cy="2042424"/>
          </a:xfrm>
          <a:prstGeom prst="ellipse">
            <a:avLst/>
          </a:prstGeom>
          <a:solidFill>
            <a:srgbClr val="FFC000">
              <a:alpha val="86000"/>
            </a:srgb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1" name="Ovaal 20"/>
          <p:cNvSpPr/>
          <p:nvPr/>
        </p:nvSpPr>
        <p:spPr>
          <a:xfrm>
            <a:off x="1515788" y="2690699"/>
            <a:ext cx="2042424" cy="2042424"/>
          </a:xfrm>
          <a:prstGeom prst="ellipse">
            <a:avLst/>
          </a:prstGeom>
          <a:solidFill>
            <a:srgbClr val="00B050">
              <a:alpha val="86000"/>
            </a:srgb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Ovaal 1"/>
          <p:cNvSpPr/>
          <p:nvPr/>
        </p:nvSpPr>
        <p:spPr>
          <a:xfrm>
            <a:off x="3331404" y="1496433"/>
            <a:ext cx="2042424" cy="2042424"/>
          </a:xfrm>
          <a:prstGeom prst="ellipse">
            <a:avLst/>
          </a:prstGeom>
          <a:solidFill>
            <a:srgbClr val="0091BE">
              <a:alpha val="80000"/>
            </a:srgb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8"/>
          <p:cNvSpPr/>
          <p:nvPr/>
        </p:nvSpPr>
        <p:spPr>
          <a:xfrm>
            <a:off x="3570358" y="2286812"/>
            <a:ext cx="1589922" cy="461665"/>
          </a:xfrm>
          <a:prstGeom prst="rect">
            <a:avLst/>
          </a:prstGeom>
        </p:spPr>
        <p:txBody>
          <a:bodyPr wrap="none">
            <a:spAutoFit/>
          </a:bodyPr>
          <a:lstStyle/>
          <a:p>
            <a:pPr lvl="0"/>
            <a:r>
              <a:rPr lang="nl-BE" sz="2400" b="1" dirty="0" err="1"/>
              <a:t>Production</a:t>
            </a:r>
            <a:endParaRPr lang="nl-BE" sz="2400" b="1" dirty="0"/>
          </a:p>
        </p:txBody>
      </p:sp>
      <p:sp>
        <p:nvSpPr>
          <p:cNvPr id="10" name="Rechthoek 9"/>
          <p:cNvSpPr/>
          <p:nvPr/>
        </p:nvSpPr>
        <p:spPr>
          <a:xfrm>
            <a:off x="5292080" y="3381479"/>
            <a:ext cx="1708866" cy="461665"/>
          </a:xfrm>
          <a:prstGeom prst="rect">
            <a:avLst/>
          </a:prstGeom>
        </p:spPr>
        <p:txBody>
          <a:bodyPr wrap="none">
            <a:spAutoFit/>
          </a:bodyPr>
          <a:lstStyle/>
          <a:p>
            <a:pPr lvl="0"/>
            <a:r>
              <a:rPr lang="nl-BE" sz="2400" b="1" dirty="0"/>
              <a:t>Distribution</a:t>
            </a:r>
          </a:p>
        </p:txBody>
      </p:sp>
      <p:sp>
        <p:nvSpPr>
          <p:cNvPr id="11" name="Rechthoek 10"/>
          <p:cNvSpPr/>
          <p:nvPr/>
        </p:nvSpPr>
        <p:spPr>
          <a:xfrm>
            <a:off x="3603364" y="5038548"/>
            <a:ext cx="1893852" cy="461665"/>
          </a:xfrm>
          <a:prstGeom prst="rect">
            <a:avLst/>
          </a:prstGeom>
        </p:spPr>
        <p:txBody>
          <a:bodyPr wrap="none">
            <a:spAutoFit/>
          </a:bodyPr>
          <a:lstStyle/>
          <a:p>
            <a:pPr lvl="0"/>
            <a:r>
              <a:rPr lang="nl-BE" sz="2400" b="1" dirty="0" err="1"/>
              <a:t>Consumption</a:t>
            </a:r>
            <a:endParaRPr lang="nl-BE" sz="2400" b="1" dirty="0"/>
          </a:p>
        </p:txBody>
      </p:sp>
      <p:sp>
        <p:nvSpPr>
          <p:cNvPr id="12" name="Rechthoek 11"/>
          <p:cNvSpPr/>
          <p:nvPr/>
        </p:nvSpPr>
        <p:spPr>
          <a:xfrm>
            <a:off x="1623007" y="3178828"/>
            <a:ext cx="1877629" cy="830997"/>
          </a:xfrm>
          <a:prstGeom prst="rect">
            <a:avLst/>
          </a:prstGeom>
        </p:spPr>
        <p:txBody>
          <a:bodyPr wrap="none">
            <a:spAutoFit/>
          </a:bodyPr>
          <a:lstStyle/>
          <a:p>
            <a:pPr lvl="0" algn="ctr"/>
            <a:r>
              <a:rPr lang="nl-BE" sz="2400" b="1" dirty="0"/>
              <a:t>Waste </a:t>
            </a:r>
          </a:p>
          <a:p>
            <a:pPr lvl="0" algn="ctr"/>
            <a:r>
              <a:rPr lang="nl-BE" sz="2400" b="1" dirty="0"/>
              <a:t>management</a:t>
            </a:r>
          </a:p>
        </p:txBody>
      </p:sp>
      <p:sp>
        <p:nvSpPr>
          <p:cNvPr id="5" name="Draaiende pijl 4"/>
          <p:cNvSpPr/>
          <p:nvPr/>
        </p:nvSpPr>
        <p:spPr>
          <a:xfrm rot="19114644">
            <a:off x="2558535" y="1766895"/>
            <a:ext cx="864096" cy="1008112"/>
          </a:xfrm>
          <a:prstGeom prst="circularArrow">
            <a:avLst/>
          </a:prstGeom>
          <a:solidFill>
            <a:srgbClr val="0091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4" name="Draaiende pijl 23"/>
          <p:cNvSpPr/>
          <p:nvPr/>
        </p:nvSpPr>
        <p:spPr>
          <a:xfrm rot="2118717">
            <a:off x="5461979" y="1702507"/>
            <a:ext cx="864096" cy="1008112"/>
          </a:xfrm>
          <a:prstGeom prst="circularArrow">
            <a:avLst/>
          </a:prstGeom>
          <a:solidFill>
            <a:srgbClr val="0091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Draaiende pijl 24"/>
          <p:cNvSpPr/>
          <p:nvPr/>
        </p:nvSpPr>
        <p:spPr>
          <a:xfrm rot="8640962">
            <a:off x="5487665" y="4440961"/>
            <a:ext cx="864096" cy="1008112"/>
          </a:xfrm>
          <a:prstGeom prst="circularArrow">
            <a:avLst/>
          </a:prstGeom>
          <a:solidFill>
            <a:srgbClr val="0091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6" name="Draaiende pijl 25"/>
          <p:cNvSpPr/>
          <p:nvPr/>
        </p:nvSpPr>
        <p:spPr>
          <a:xfrm rot="13445645">
            <a:off x="2661955" y="4473131"/>
            <a:ext cx="864096" cy="1008112"/>
          </a:xfrm>
          <a:prstGeom prst="circularArrow">
            <a:avLst/>
          </a:prstGeom>
          <a:solidFill>
            <a:srgbClr val="0091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4" name="Titel 3"/>
          <p:cNvSpPr>
            <a:spLocks noGrp="1"/>
          </p:cNvSpPr>
          <p:nvPr>
            <p:ph type="title"/>
          </p:nvPr>
        </p:nvSpPr>
        <p:spPr>
          <a:xfrm>
            <a:off x="424340" y="188640"/>
            <a:ext cx="8229600" cy="648072"/>
          </a:xfrm>
        </p:spPr>
        <p:txBody>
          <a:bodyPr>
            <a:normAutofit/>
          </a:bodyPr>
          <a:lstStyle/>
          <a:p>
            <a:pPr algn="l"/>
            <a:r>
              <a:rPr lang="en-GB" sz="3200" dirty="0">
                <a:latin typeface="+mn-lt"/>
                <a:ea typeface="+mn-ea"/>
                <a:cs typeface="+mn-cs"/>
              </a:rPr>
              <a:t>Circular</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791" y="836712"/>
            <a:ext cx="8145463" cy="1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5799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7600" y="479199"/>
            <a:ext cx="4824536" cy="573984"/>
          </a:xfrm>
        </p:spPr>
        <p:txBody>
          <a:bodyPr>
            <a:noAutofit/>
          </a:bodyPr>
          <a:lstStyle/>
          <a:p>
            <a:pPr algn="l"/>
            <a:r>
              <a:rPr lang="nl-BE" sz="3700" b="1" dirty="0">
                <a:solidFill>
                  <a:srgbClr val="00B0F0"/>
                </a:solidFill>
              </a:rPr>
              <a:t>Food </a:t>
            </a:r>
            <a:r>
              <a:rPr lang="nl-BE" sz="3700" b="1" dirty="0" err="1">
                <a:solidFill>
                  <a:srgbClr val="00B0F0"/>
                </a:solidFill>
              </a:rPr>
              <a:t>strategy</a:t>
            </a:r>
            <a:endParaRPr lang="nl-BE" sz="3700" b="1" dirty="0">
              <a:solidFill>
                <a:srgbClr val="00B0F0"/>
              </a:solidFill>
            </a:endParaRPr>
          </a:p>
        </p:txBody>
      </p:sp>
      <p:sp>
        <p:nvSpPr>
          <p:cNvPr id="4" name="Tijdelijke aanduiding voor dianummer 3"/>
          <p:cNvSpPr>
            <a:spLocks noGrp="1"/>
          </p:cNvSpPr>
          <p:nvPr>
            <p:ph type="sldNum" sz="quarter" idx="12"/>
          </p:nvPr>
        </p:nvSpPr>
        <p:spPr/>
        <p:txBody>
          <a:bodyPr/>
          <a:lstStyle/>
          <a:p>
            <a:fld id="{E8F12D86-93AC-45BB-B8CA-9542A3CF9355}" type="slidenum">
              <a:rPr lang="nl-BE" smtClean="0"/>
              <a:t>5</a:t>
            </a:fld>
            <a:endParaRPr lang="nl-BE"/>
          </a:p>
        </p:txBody>
      </p:sp>
      <p:sp>
        <p:nvSpPr>
          <p:cNvPr id="5" name="Tijdelijke aanduiding voor tekst 4"/>
          <p:cNvSpPr>
            <a:spLocks noGrp="1"/>
          </p:cNvSpPr>
          <p:nvPr>
            <p:ph type="body" sz="quarter" idx="13"/>
          </p:nvPr>
        </p:nvSpPr>
        <p:spPr/>
        <p:txBody>
          <a:bodyPr/>
          <a:lstStyle/>
          <a:p>
            <a:pPr marL="0" indent="0" algn="ctr">
              <a:buNone/>
            </a:pPr>
            <a:r>
              <a:rPr lang="nl-BE" sz="2000" dirty="0"/>
              <a:t>A short </a:t>
            </a:r>
            <a:r>
              <a:rPr lang="nl-BE" sz="2000" dirty="0" err="1"/>
              <a:t>and</a:t>
            </a:r>
            <a:r>
              <a:rPr lang="nl-BE" sz="2000" dirty="0"/>
              <a:t> </a:t>
            </a:r>
            <a:r>
              <a:rPr lang="nl-BE" sz="2000" dirty="0" err="1"/>
              <a:t>sustainable</a:t>
            </a:r>
            <a:r>
              <a:rPr lang="nl-BE" sz="2000" dirty="0"/>
              <a:t> </a:t>
            </a:r>
            <a:r>
              <a:rPr lang="nl-BE" sz="2000" dirty="0" err="1"/>
              <a:t>supply</a:t>
            </a:r>
            <a:r>
              <a:rPr lang="nl-BE" sz="2000" dirty="0"/>
              <a:t> chain</a:t>
            </a:r>
          </a:p>
        </p:txBody>
      </p:sp>
      <p:sp>
        <p:nvSpPr>
          <p:cNvPr id="6" name="Tijdelijke aanduiding voor tekst 5"/>
          <p:cNvSpPr>
            <a:spLocks noGrp="1"/>
          </p:cNvSpPr>
          <p:nvPr>
            <p:ph type="body" sz="quarter" idx="14"/>
          </p:nvPr>
        </p:nvSpPr>
        <p:spPr>
          <a:xfrm>
            <a:off x="3200750" y="1900191"/>
            <a:ext cx="2692800" cy="2095200"/>
          </a:xfrm>
          <a:blipFill>
            <a:blip r:embed="rId3"/>
            <a:stretch>
              <a:fillRect/>
            </a:stretch>
          </a:blipFill>
        </p:spPr>
        <p:txBody>
          <a:bodyPr/>
          <a:lstStyle/>
          <a:p>
            <a:pPr algn="ctr"/>
            <a:endParaRPr lang="nl-BE" dirty="0"/>
          </a:p>
          <a:p>
            <a:endParaRPr lang="nl-BE" dirty="0"/>
          </a:p>
        </p:txBody>
      </p:sp>
      <p:sp>
        <p:nvSpPr>
          <p:cNvPr id="7" name="Tijdelijke aanduiding voor tekst 6"/>
          <p:cNvSpPr>
            <a:spLocks noGrp="1"/>
          </p:cNvSpPr>
          <p:nvPr>
            <p:ph type="body" sz="quarter" idx="15"/>
          </p:nvPr>
        </p:nvSpPr>
        <p:spPr/>
        <p:txBody>
          <a:bodyPr/>
          <a:lstStyle/>
          <a:p>
            <a:pPr marL="0" indent="0">
              <a:buNone/>
            </a:pPr>
            <a:endParaRPr lang="nl-BE" sz="2400" dirty="0"/>
          </a:p>
          <a:p>
            <a:pPr marL="0" indent="0" algn="ctr">
              <a:buNone/>
            </a:pPr>
            <a:endParaRPr lang="nl-BE" sz="2000" dirty="0"/>
          </a:p>
          <a:p>
            <a:pPr marL="0" indent="0" algn="ctr">
              <a:buNone/>
            </a:pPr>
            <a:endParaRPr lang="nl-BE" sz="2000" dirty="0"/>
          </a:p>
          <a:p>
            <a:pPr marL="0" indent="0" algn="ctr">
              <a:buNone/>
            </a:pPr>
            <a:r>
              <a:rPr lang="nl-BE" sz="2000" dirty="0" err="1"/>
              <a:t>Nothing</a:t>
            </a:r>
            <a:r>
              <a:rPr lang="nl-BE" sz="2000" dirty="0"/>
              <a:t> </a:t>
            </a:r>
            <a:r>
              <a:rPr lang="nl-BE" sz="2000" dirty="0" err="1"/>
              <a:t>goes</a:t>
            </a:r>
            <a:r>
              <a:rPr lang="nl-BE" sz="2000" dirty="0"/>
              <a:t> </a:t>
            </a:r>
            <a:r>
              <a:rPr lang="nl-BE" sz="2000" dirty="0" err="1"/>
              <a:t>to</a:t>
            </a:r>
            <a:r>
              <a:rPr lang="nl-BE" sz="2000" dirty="0"/>
              <a:t> waste</a:t>
            </a:r>
            <a:br>
              <a:rPr lang="nl-BE" sz="2000" dirty="0"/>
            </a:br>
            <a:r>
              <a:rPr lang="nl-BE" sz="2000" dirty="0"/>
              <a:t> (</a:t>
            </a:r>
            <a:r>
              <a:rPr lang="nl-BE" sz="1600" dirty="0" err="1"/>
              <a:t>avoid</a:t>
            </a:r>
            <a:r>
              <a:rPr lang="nl-BE" sz="1600" dirty="0"/>
              <a:t> &amp; deal </a:t>
            </a:r>
            <a:r>
              <a:rPr lang="nl-BE" sz="1600" dirty="0" err="1"/>
              <a:t>with</a:t>
            </a:r>
            <a:r>
              <a:rPr lang="nl-BE" sz="1600" dirty="0"/>
              <a:t> food surplus</a:t>
            </a:r>
            <a:r>
              <a:rPr lang="nl-BE" sz="2000" dirty="0"/>
              <a:t>)</a:t>
            </a:r>
          </a:p>
          <a:p>
            <a:pPr marL="0" indent="0">
              <a:buNone/>
            </a:pPr>
            <a:endParaRPr lang="nl-BE" dirty="0"/>
          </a:p>
          <a:p>
            <a:endParaRPr lang="nl-BE" dirty="0"/>
          </a:p>
        </p:txBody>
      </p:sp>
      <p:sp>
        <p:nvSpPr>
          <p:cNvPr id="8" name="Tijdelijke aanduiding voor tekst 7"/>
          <p:cNvSpPr>
            <a:spLocks noGrp="1"/>
          </p:cNvSpPr>
          <p:nvPr>
            <p:ph type="body" sz="quarter" idx="16"/>
          </p:nvPr>
        </p:nvSpPr>
        <p:spPr>
          <a:blipFill>
            <a:blip r:embed="rId4"/>
            <a:stretch>
              <a:fillRect/>
            </a:stretch>
          </a:blipFill>
        </p:spPr>
        <p:txBody>
          <a:bodyPr/>
          <a:lstStyle/>
          <a:p>
            <a:pPr marL="0" indent="0" algn="ctr">
              <a:buNone/>
            </a:pPr>
            <a:r>
              <a:rPr lang="nl-BE" sz="2400" dirty="0"/>
              <a:t>-</a:t>
            </a:r>
          </a:p>
        </p:txBody>
      </p:sp>
      <p:sp>
        <p:nvSpPr>
          <p:cNvPr id="9" name="Tijdelijke aanduiding voor tekst 8"/>
          <p:cNvSpPr>
            <a:spLocks noGrp="1"/>
          </p:cNvSpPr>
          <p:nvPr>
            <p:ph type="body" sz="quarter" idx="17"/>
          </p:nvPr>
        </p:nvSpPr>
        <p:spPr/>
        <p:txBody>
          <a:bodyPr/>
          <a:lstStyle/>
          <a:p>
            <a:pPr marL="0" indent="0" algn="ctr">
              <a:buNone/>
            </a:pPr>
            <a:r>
              <a:rPr lang="nl-BE" sz="2000" dirty="0" err="1"/>
              <a:t>Everyone</a:t>
            </a:r>
            <a:r>
              <a:rPr lang="nl-BE" sz="2000" dirty="0"/>
              <a:t> </a:t>
            </a:r>
            <a:r>
              <a:rPr lang="nl-BE" sz="2000" dirty="0" err="1"/>
              <a:t>eats</a:t>
            </a:r>
            <a:r>
              <a:rPr lang="nl-BE" sz="2000" dirty="0"/>
              <a:t> </a:t>
            </a:r>
            <a:r>
              <a:rPr lang="nl-BE" sz="2000" dirty="0" err="1"/>
              <a:t>sustainable</a:t>
            </a:r>
            <a:r>
              <a:rPr lang="nl-BE" sz="2000" dirty="0"/>
              <a:t> (</a:t>
            </a:r>
            <a:r>
              <a:rPr lang="nl-BE" sz="1600" dirty="0" err="1"/>
              <a:t>healthy</a:t>
            </a:r>
            <a:r>
              <a:rPr lang="nl-BE" sz="1600" dirty="0"/>
              <a:t> </a:t>
            </a:r>
            <a:r>
              <a:rPr lang="nl-BE" sz="1600" dirty="0" err="1"/>
              <a:t>diet</a:t>
            </a:r>
            <a:r>
              <a:rPr lang="nl-BE" sz="1600" dirty="0"/>
              <a:t> &amp; </a:t>
            </a:r>
            <a:r>
              <a:rPr lang="nl-BE" sz="1600" dirty="0" err="1"/>
              <a:t>social</a:t>
            </a:r>
            <a:r>
              <a:rPr lang="nl-BE" sz="1600" dirty="0"/>
              <a:t> </a:t>
            </a:r>
            <a:r>
              <a:rPr lang="nl-BE" sz="1600" dirty="0" err="1"/>
              <a:t>cohesion</a:t>
            </a:r>
            <a:r>
              <a:rPr lang="nl-BE" sz="2000" dirty="0"/>
              <a:t>)</a:t>
            </a:r>
          </a:p>
        </p:txBody>
      </p:sp>
      <p:sp>
        <p:nvSpPr>
          <p:cNvPr id="10" name="Tijdelijke aanduiding voor tekst 9"/>
          <p:cNvSpPr>
            <a:spLocks noGrp="1"/>
          </p:cNvSpPr>
          <p:nvPr>
            <p:ph type="body" sz="quarter" idx="18"/>
          </p:nvPr>
        </p:nvSpPr>
        <p:spPr>
          <a:blipFill>
            <a:blip r:embed="rId5"/>
            <a:stretch>
              <a:fillRect/>
            </a:stretch>
          </a:blipFill>
        </p:spPr>
        <p:txBody>
          <a:bodyPr/>
          <a:lstStyle/>
          <a:p>
            <a:pPr marL="0" indent="0">
              <a:buNone/>
            </a:pPr>
            <a:r>
              <a:rPr lang="nl-BE" sz="2400" dirty="0"/>
              <a:t>-</a:t>
            </a:r>
          </a:p>
        </p:txBody>
      </p:sp>
      <p:sp>
        <p:nvSpPr>
          <p:cNvPr id="11" name="Tijdelijke aanduiding voor datum 10"/>
          <p:cNvSpPr>
            <a:spLocks noGrp="1"/>
          </p:cNvSpPr>
          <p:nvPr>
            <p:ph type="dt" sz="half" idx="2"/>
          </p:nvPr>
        </p:nvSpPr>
        <p:spPr/>
        <p:txBody>
          <a:bodyPr/>
          <a:lstStyle/>
          <a:p>
            <a:fld id="{CE886441-0B1F-4C01-A783-55AFED5A1D5D}" type="datetime4">
              <a:rPr lang="nl-BE" smtClean="0"/>
              <a:t>14 juni 2022</a:t>
            </a:fld>
            <a:endParaRPr lang="nl-BE"/>
          </a:p>
        </p:txBody>
      </p:sp>
      <p:cxnSp>
        <p:nvCxnSpPr>
          <p:cNvPr id="14" name="Rechte verbindingslijn 13">
            <a:extLst>
              <a:ext uri="{FF2B5EF4-FFF2-40B4-BE49-F238E27FC236}">
                <a16:creationId xmlns:a16="http://schemas.microsoft.com/office/drawing/2014/main" id="{F2B58861-2FB2-403A-B5F0-67B1CBB091F6}"/>
              </a:ext>
            </a:extLst>
          </p:cNvPr>
          <p:cNvCxnSpPr/>
          <p:nvPr/>
        </p:nvCxnSpPr>
        <p:spPr>
          <a:xfrm flipH="1">
            <a:off x="539750" y="1124744"/>
            <a:ext cx="8135938" cy="0"/>
          </a:xfrm>
          <a:prstGeom prst="line">
            <a:avLst/>
          </a:prstGeom>
          <a:ln w="19050">
            <a:solidFill>
              <a:srgbClr val="0091B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6428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F12D86-93AC-45BB-B8CA-9542A3CF9355}" type="slidenum">
              <a:rPr kumimoji="0" lang="nl-BE" sz="1200" b="0" i="0" u="none" strike="noStrike" kern="1200" cap="none" spc="0" normalizeH="0" baseline="0" noProof="0" smtClean="0">
                <a:ln>
                  <a:noFill/>
                </a:ln>
                <a:solidFill>
                  <a:srgbClr val="2C3F48"/>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BE" sz="1200" b="0" i="0" u="none" strike="noStrike" kern="1200" cap="none" spc="0" normalizeH="0" baseline="0" noProof="0">
              <a:ln>
                <a:noFill/>
              </a:ln>
              <a:solidFill>
                <a:srgbClr val="2C3F48"/>
              </a:solidFill>
              <a:effectLst/>
              <a:uLnTx/>
              <a:uFillTx/>
              <a:latin typeface="Calibri"/>
              <a:ea typeface="+mn-ea"/>
              <a:cs typeface="+mn-cs"/>
            </a:endParaRPr>
          </a:p>
        </p:txBody>
      </p:sp>
      <p:sp>
        <p:nvSpPr>
          <p:cNvPr id="4" name="Tijdelijke aanduiding voor tekst 3"/>
          <p:cNvSpPr>
            <a:spLocks noGrp="1"/>
          </p:cNvSpPr>
          <p:nvPr>
            <p:ph type="body" sz="quarter" idx="13"/>
          </p:nvPr>
        </p:nvSpPr>
        <p:spPr>
          <a:xfrm>
            <a:off x="6444208" y="0"/>
            <a:ext cx="2880320" cy="6858000"/>
          </a:xfrm>
        </p:spPr>
        <p:txBody>
          <a:bodyPr/>
          <a:lstStyle/>
          <a:p>
            <a:pPr algn="ctr"/>
            <a:r>
              <a:rPr lang="nl-BE" sz="2400" b="1" dirty="0" err="1"/>
              <a:t>Procurement</a:t>
            </a:r>
            <a:endParaRPr lang="nl-BE" sz="2400" b="1" dirty="0"/>
          </a:p>
          <a:p>
            <a:pPr algn="ctr"/>
            <a:r>
              <a:rPr lang="nl-BE" sz="2400" b="1" dirty="0" err="1"/>
              <a:t>strategy</a:t>
            </a:r>
            <a:endParaRPr lang="nl-BE" sz="2400" b="1" dirty="0"/>
          </a:p>
        </p:txBody>
      </p:sp>
      <p:sp>
        <p:nvSpPr>
          <p:cNvPr id="5" name="Tijdelijke aanduiding voor tekst 4"/>
          <p:cNvSpPr>
            <a:spLocks noGrp="1"/>
          </p:cNvSpPr>
          <p:nvPr>
            <p:ph type="body" sz="quarter" idx="16"/>
          </p:nvPr>
        </p:nvSpPr>
        <p:spPr>
          <a:xfrm>
            <a:off x="6226086" y="0"/>
            <a:ext cx="784800" cy="6858000"/>
          </a:xfrm>
        </p:spPr>
        <p:txBody>
          <a:bodyPr/>
          <a:lstStyle/>
          <a:p>
            <a:endParaRPr lang="nl-BE" dirty="0"/>
          </a:p>
        </p:txBody>
      </p:sp>
      <p:sp>
        <p:nvSpPr>
          <p:cNvPr id="9" name="Tekstvak 8">
            <a:extLst>
              <a:ext uri="{FF2B5EF4-FFF2-40B4-BE49-F238E27FC236}">
                <a16:creationId xmlns:a16="http://schemas.microsoft.com/office/drawing/2014/main" id="{5EACF3AE-61BE-4046-B36C-2906193529E3}"/>
              </a:ext>
            </a:extLst>
          </p:cNvPr>
          <p:cNvSpPr txBox="1"/>
          <p:nvPr/>
        </p:nvSpPr>
        <p:spPr>
          <a:xfrm>
            <a:off x="66506" y="116263"/>
            <a:ext cx="6796315" cy="64633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1.Minimizing the </a:t>
            </a:r>
            <a:r>
              <a:rPr kumimoji="0" lang="en-US" sz="1600" b="1" i="0" u="sng" strike="noStrike" kern="1200" cap="none" spc="0" normalizeH="0" baseline="0" noProof="0" dirty="0">
                <a:ln>
                  <a:noFill/>
                </a:ln>
                <a:solidFill>
                  <a:prstClr val="black"/>
                </a:solidFill>
                <a:effectLst/>
                <a:uLnTx/>
                <a:uFillTx/>
                <a:latin typeface="Calibri"/>
                <a:ea typeface="+mn-ea"/>
                <a:cs typeface="+mn-cs"/>
              </a:rPr>
              <a:t>environmental impact </a:t>
            </a:r>
            <a:r>
              <a:rPr kumimoji="0" lang="en-US" sz="1600" b="1" i="0" u="none" strike="noStrike" kern="1200" cap="none" spc="0" normalizeH="0" baseline="0" noProof="0" dirty="0">
                <a:ln>
                  <a:noFill/>
                </a:ln>
                <a:solidFill>
                  <a:prstClr val="black"/>
                </a:solidFill>
                <a:effectLst/>
                <a:uLnTx/>
                <a:uFillTx/>
                <a:latin typeface="Calibri"/>
                <a:ea typeface="+mn-ea"/>
                <a:cs typeface="+mn-cs"/>
              </a:rPr>
              <a:t>throughout the</a:t>
            </a:r>
            <a:br>
              <a:rPr kumimoji="0" lang="en-US" sz="1600" b="1" i="0" u="none" strike="noStrike" kern="1200" cap="none" spc="0" normalizeH="0" baseline="0" noProof="0" dirty="0">
                <a:ln>
                  <a:noFill/>
                </a:ln>
                <a:solidFill>
                  <a:prstClr val="black"/>
                </a:solidFill>
                <a:effectLst/>
                <a:uLnTx/>
                <a:uFillTx/>
                <a:latin typeface="Calibri"/>
                <a:ea typeface="+mn-ea"/>
                <a:cs typeface="+mn-cs"/>
              </a:rPr>
            </a:br>
            <a:r>
              <a:rPr kumimoji="0" lang="en-US" sz="1600" b="1" i="0" u="none" strike="noStrike" kern="1200" cap="none" spc="0" normalizeH="0" baseline="0" noProof="0" dirty="0">
                <a:ln>
                  <a:noFill/>
                </a:ln>
                <a:solidFill>
                  <a:prstClr val="black"/>
                </a:solidFill>
                <a:effectLst/>
                <a:uLnTx/>
                <a:uFillTx/>
                <a:latin typeface="Calibri"/>
                <a:ea typeface="+mn-ea"/>
                <a:cs typeface="+mn-cs"/>
              </a:rPr>
              <a:t> </a:t>
            </a:r>
            <a:r>
              <a:rPr kumimoji="0" lang="en-US" sz="1600" b="1" i="0" u="sng" strike="noStrike" kern="1200" cap="none" spc="0" normalizeH="0" baseline="0" noProof="0" dirty="0">
                <a:ln>
                  <a:noFill/>
                </a:ln>
                <a:solidFill>
                  <a:prstClr val="black"/>
                </a:solidFill>
                <a:effectLst/>
                <a:uLnTx/>
                <a:uFillTx/>
                <a:latin typeface="Calibri"/>
                <a:ea typeface="+mn-ea"/>
                <a:cs typeface="+mn-cs"/>
              </a:rPr>
              <a:t>entire lifecycle </a:t>
            </a:r>
            <a:r>
              <a:rPr kumimoji="0" lang="en-US" sz="1600" b="1" i="0" u="none" strike="noStrike" kern="1200" cap="none" spc="0" normalizeH="0" baseline="0" noProof="0" dirty="0">
                <a:ln>
                  <a:noFill/>
                </a:ln>
                <a:solidFill>
                  <a:prstClr val="black"/>
                </a:solidFill>
                <a:effectLst/>
                <a:uLnTx/>
                <a:uFillTx/>
                <a:latin typeface="Calibri"/>
                <a:ea typeface="+mn-ea"/>
                <a:cs typeface="+mn-cs"/>
              </a:rPr>
              <a:t>with a focus on:</a:t>
            </a:r>
            <a:br>
              <a:rPr kumimoji="0" lang="en-US" sz="1600" b="1" i="0" u="none" strike="noStrike" kern="1200" cap="none" spc="0" normalizeH="0" baseline="0" noProof="0" dirty="0">
                <a:ln>
                  <a:noFill/>
                </a:ln>
                <a:solidFill>
                  <a:prstClr val="black"/>
                </a:solidFill>
                <a:effectLst/>
                <a:uLnTx/>
                <a:uFillTx/>
                <a:latin typeface="Calibri"/>
                <a:ea typeface="+mn-ea"/>
                <a:cs typeface="+mn-cs"/>
              </a:rPr>
            </a:br>
            <a:r>
              <a:rPr kumimoji="0" lang="en-US" sz="1400" b="0" i="0" u="none" strike="noStrike" kern="1200" cap="none" spc="0" normalizeH="0" baseline="0" noProof="0" dirty="0">
                <a:ln>
                  <a:noFill/>
                </a:ln>
                <a:solidFill>
                  <a:prstClr val="black"/>
                </a:solidFill>
                <a:effectLst/>
                <a:uLnTx/>
                <a:uFillTx/>
                <a:latin typeface="Calibri"/>
                <a:ea typeface="+mn-ea"/>
                <a:cs typeface="+mn-cs"/>
              </a:rPr>
              <a:t>a. Rational use of </a:t>
            </a:r>
            <a:r>
              <a:rPr kumimoji="0" lang="en-US" sz="1400" b="0" i="0" u="sng" strike="noStrike" kern="1200" cap="none" spc="0" normalizeH="0" baseline="0" noProof="0" dirty="0">
                <a:ln>
                  <a:noFill/>
                </a:ln>
                <a:solidFill>
                  <a:prstClr val="black"/>
                </a:solidFill>
                <a:effectLst/>
                <a:uLnTx/>
                <a:uFillTx/>
                <a:latin typeface="Calibri"/>
                <a:ea typeface="+mn-ea"/>
                <a:cs typeface="+mn-cs"/>
              </a:rPr>
              <a:t>energy</a:t>
            </a:r>
            <a:r>
              <a:rPr kumimoji="0" lang="en-US" sz="1400" b="0" i="0" u="none" strike="noStrike" kern="1200" cap="none" spc="0" normalizeH="0" baseline="0" noProof="0" dirty="0">
                <a:ln>
                  <a:noFill/>
                </a:ln>
                <a:solidFill>
                  <a:prstClr val="black"/>
                </a:solidFill>
                <a:effectLst/>
                <a:uLnTx/>
                <a:uFillTx/>
                <a:latin typeface="Calibri"/>
                <a:ea typeface="+mn-ea"/>
                <a:cs typeface="+mn-cs"/>
              </a:rPr>
              <a:t> and independence from non-renewable resources.</a:t>
            </a:r>
            <a:endParaRPr kumimoji="0" lang="nl-BE"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b. Minimizing the impact on local air quality through efficient and environmentally friendly </a:t>
            </a:r>
            <a:r>
              <a:rPr kumimoji="0" lang="en-US" sz="1400" b="0" i="0" u="sng" strike="noStrike" kern="1200" cap="none" spc="0" normalizeH="0" baseline="0" noProof="0" dirty="0">
                <a:ln>
                  <a:noFill/>
                </a:ln>
                <a:solidFill>
                  <a:prstClr val="black"/>
                </a:solidFill>
                <a:effectLst/>
                <a:uLnTx/>
                <a:uFillTx/>
                <a:latin typeface="Calibri"/>
                <a:ea typeface="+mn-ea"/>
                <a:cs typeface="+mn-cs"/>
              </a:rPr>
              <a:t>transportation</a:t>
            </a:r>
            <a:r>
              <a:rPr kumimoji="0" lang="en-US" sz="1400" b="0" i="0" u="none" strike="noStrike" kern="1200" cap="none" spc="0" normalizeH="0" baseline="0" noProof="0" dirty="0">
                <a:ln>
                  <a:noFill/>
                </a:ln>
                <a:solidFill>
                  <a:prstClr val="black"/>
                </a:solidFill>
                <a:effectLst/>
                <a:uLnTx/>
                <a:uFillTx/>
                <a:latin typeface="Calibri"/>
                <a:ea typeface="+mn-ea"/>
                <a:cs typeface="+mn-cs"/>
              </a:rPr>
              <a:t> and </a:t>
            </a:r>
            <a:r>
              <a:rPr kumimoji="0" lang="en-US" sz="1400" b="0" i="0" u="sng" strike="noStrike" kern="1200" cap="none" spc="0" normalizeH="0" baseline="0" noProof="0" dirty="0">
                <a:ln>
                  <a:noFill/>
                </a:ln>
                <a:solidFill>
                  <a:prstClr val="black"/>
                </a:solidFill>
                <a:effectLst/>
                <a:uLnTx/>
                <a:uFillTx/>
                <a:latin typeface="Calibri"/>
                <a:ea typeface="+mn-ea"/>
                <a:cs typeface="+mn-cs"/>
              </a:rPr>
              <a:t>logistics</a:t>
            </a:r>
            <a:r>
              <a:rPr kumimoji="0" lang="en-US" sz="1400" b="0" i="0" u="none" strike="noStrike" kern="1200" cap="none" spc="0" normalizeH="0" baseline="0" noProof="0" dirty="0">
                <a:ln>
                  <a:noFill/>
                </a:ln>
                <a:solidFill>
                  <a:prstClr val="black"/>
                </a:solidFill>
                <a:effectLst/>
                <a:uLnTx/>
                <a:uFillTx/>
                <a:latin typeface="Calibri"/>
                <a:ea typeface="+mn-ea"/>
                <a:cs typeface="+mn-cs"/>
              </a:rPr>
              <a:t>.</a:t>
            </a:r>
            <a:endParaRPr kumimoji="0" lang="nl-BE"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c. </a:t>
            </a:r>
            <a:r>
              <a:rPr kumimoji="0" lang="en-US" sz="1400" b="0" i="0" u="sng" strike="noStrike" kern="1200" cap="none" spc="0" normalizeH="0" baseline="0" noProof="0" dirty="0">
                <a:ln>
                  <a:noFill/>
                </a:ln>
                <a:solidFill>
                  <a:prstClr val="black"/>
                </a:solidFill>
                <a:effectLst/>
                <a:uLnTx/>
                <a:uFillTx/>
                <a:latin typeface="Calibri"/>
                <a:ea typeface="+mn-ea"/>
                <a:cs typeface="+mn-cs"/>
              </a:rPr>
              <a:t>Waste</a:t>
            </a:r>
            <a:r>
              <a:rPr kumimoji="0" lang="en-US" sz="1400" b="0" i="0" u="none" strike="noStrike" kern="1200" cap="none" spc="0" normalizeH="0" baseline="0" noProof="0" dirty="0">
                <a:ln>
                  <a:noFill/>
                </a:ln>
                <a:solidFill>
                  <a:prstClr val="black"/>
                </a:solidFill>
                <a:effectLst/>
                <a:uLnTx/>
                <a:uFillTx/>
                <a:latin typeface="Calibri"/>
                <a:ea typeface="+mn-ea"/>
                <a:cs typeface="+mn-cs"/>
              </a:rPr>
              <a:t> prevention.</a:t>
            </a:r>
            <a:br>
              <a:rPr kumimoji="0" lang="en-US" sz="1400" b="0" i="0" u="none" strike="noStrike" kern="1200" cap="none" spc="0" normalizeH="0" baseline="0" noProof="0" dirty="0">
                <a:ln>
                  <a:noFill/>
                </a:ln>
                <a:solidFill>
                  <a:prstClr val="black"/>
                </a:solidFill>
                <a:effectLst/>
                <a:uLnTx/>
                <a:uFillTx/>
                <a:latin typeface="Calibri"/>
                <a:ea typeface="+mn-ea"/>
                <a:cs typeface="+mn-cs"/>
              </a:rPr>
            </a:br>
            <a:endParaRPr kumimoji="0" lang="nl-BE"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2.Encouraging </a:t>
            </a:r>
            <a:r>
              <a:rPr kumimoji="0" lang="en-US" sz="1600" b="1" i="0" u="sng" strike="noStrike" kern="1200" cap="none" spc="0" normalizeH="0" baseline="0" noProof="0" dirty="0">
                <a:ln>
                  <a:noFill/>
                </a:ln>
                <a:solidFill>
                  <a:prstClr val="black"/>
                </a:solidFill>
                <a:effectLst/>
                <a:uLnTx/>
                <a:uFillTx/>
                <a:latin typeface="Calibri"/>
                <a:ea typeface="+mn-ea"/>
                <a:cs typeface="+mn-cs"/>
              </a:rPr>
              <a:t>sustainable employment </a:t>
            </a:r>
            <a:r>
              <a:rPr kumimoji="0" lang="en-US" sz="1600" b="1" i="0" u="none" strike="noStrike" kern="1200" cap="none" spc="0" normalizeH="0" baseline="0" noProof="0" dirty="0">
                <a:ln>
                  <a:noFill/>
                </a:ln>
                <a:solidFill>
                  <a:prstClr val="black"/>
                </a:solidFill>
                <a:effectLst/>
                <a:uLnTx/>
                <a:uFillTx/>
                <a:latin typeface="Calibri"/>
                <a:ea typeface="+mn-ea"/>
                <a:cs typeface="+mn-cs"/>
              </a:rPr>
              <a:t>of </a:t>
            </a:r>
            <a:br>
              <a:rPr kumimoji="0" lang="en-US" sz="1600" b="1" i="0" u="none" strike="noStrike" kern="1200" cap="none" spc="0" normalizeH="0" baseline="0" noProof="0" dirty="0">
                <a:ln>
                  <a:noFill/>
                </a:ln>
                <a:solidFill>
                  <a:prstClr val="black"/>
                </a:solidFill>
                <a:effectLst/>
                <a:uLnTx/>
                <a:uFillTx/>
                <a:latin typeface="Calibri"/>
                <a:ea typeface="+mn-ea"/>
                <a:cs typeface="+mn-cs"/>
              </a:rPr>
            </a:br>
            <a:r>
              <a:rPr kumimoji="0" lang="en-US" sz="1600" b="1" i="0" u="sng" strike="noStrike" kern="1200" cap="none" spc="0" normalizeH="0" baseline="0" noProof="0" dirty="0">
                <a:ln>
                  <a:noFill/>
                </a:ln>
                <a:solidFill>
                  <a:prstClr val="black"/>
                </a:solidFill>
                <a:effectLst/>
                <a:uLnTx/>
                <a:uFillTx/>
                <a:latin typeface="Calibri"/>
                <a:ea typeface="+mn-ea"/>
                <a:cs typeface="+mn-cs"/>
              </a:rPr>
              <a:t>disadvantaged</a:t>
            </a:r>
            <a:r>
              <a:rPr kumimoji="0" lang="en-US" sz="1600" b="1" i="0" u="none" strike="noStrike" kern="1200" cap="none" spc="0" normalizeH="0" baseline="0" noProof="0" dirty="0">
                <a:ln>
                  <a:noFill/>
                </a:ln>
                <a:solidFill>
                  <a:prstClr val="black"/>
                </a:solidFill>
                <a:effectLst/>
                <a:uLnTx/>
                <a:uFillTx/>
                <a:latin typeface="Calibri"/>
                <a:ea typeface="+mn-ea"/>
                <a:cs typeface="+mn-cs"/>
              </a:rPr>
              <a:t> groups with a focus on:</a:t>
            </a:r>
            <a:br>
              <a:rPr kumimoji="0" lang="en-US" sz="1600" b="0" i="0" u="none" strike="noStrike" kern="1200" cap="none" spc="0" normalizeH="0" baseline="0" noProof="0" dirty="0">
                <a:ln>
                  <a:noFill/>
                </a:ln>
                <a:solidFill>
                  <a:prstClr val="black"/>
                </a:solidFill>
                <a:effectLst/>
                <a:uLnTx/>
                <a:uFillTx/>
                <a:latin typeface="Calibri"/>
                <a:ea typeface="+mn-ea"/>
                <a:cs typeface="+mn-cs"/>
              </a:rPr>
            </a:br>
            <a:r>
              <a:rPr kumimoji="0" lang="en-US" sz="1400" b="0" i="0" u="none" strike="noStrike" kern="1200" cap="none" spc="0" normalizeH="0" baseline="0" noProof="0" dirty="0">
                <a:ln>
                  <a:noFill/>
                </a:ln>
                <a:solidFill>
                  <a:prstClr val="black"/>
                </a:solidFill>
                <a:effectLst/>
                <a:uLnTx/>
                <a:uFillTx/>
                <a:latin typeface="Calibri"/>
                <a:ea typeface="+mn-ea"/>
                <a:cs typeface="+mn-cs"/>
              </a:rPr>
              <a:t>a. Increasing the opportunities on the </a:t>
            </a:r>
            <a:r>
              <a:rPr kumimoji="0" lang="en-US" sz="1400" b="0" i="0" u="none" strike="noStrike" kern="1200" cap="none" spc="0" normalizeH="0" baseline="0" noProof="0" dirty="0" err="1">
                <a:ln>
                  <a:noFill/>
                </a:ln>
                <a:solidFill>
                  <a:prstClr val="black"/>
                </a:solidFill>
                <a:effectLst/>
                <a:uLnTx/>
                <a:uFillTx/>
                <a:latin typeface="Calibri"/>
                <a:ea typeface="+mn-ea"/>
                <a:cs typeface="+mn-cs"/>
              </a:rPr>
              <a:t>labour</a:t>
            </a:r>
            <a:r>
              <a:rPr kumimoji="0" lang="en-US" sz="1400" b="0" i="0" u="none" strike="noStrike" kern="1200" cap="none" spc="0" normalizeH="0" baseline="0" noProof="0" dirty="0">
                <a:ln>
                  <a:noFill/>
                </a:ln>
                <a:solidFill>
                  <a:prstClr val="black"/>
                </a:solidFill>
                <a:effectLst/>
                <a:uLnTx/>
                <a:uFillTx/>
                <a:latin typeface="Calibri"/>
                <a:ea typeface="+mn-ea"/>
                <a:cs typeface="+mn-cs"/>
              </a:rPr>
              <a:t> market for jobseekers from disadvantaged groups -. with specific attention for youth unemployment. </a:t>
            </a:r>
            <a:endParaRPr kumimoji="0" lang="nl-BE"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b. Strengthening the sustainable growth of the social economy sector.</a:t>
            </a:r>
            <a:br>
              <a:rPr kumimoji="0" lang="en-US" sz="1400" b="0" i="0" u="none" strike="noStrike" kern="1200" cap="none" spc="0" normalizeH="0" baseline="0" noProof="0" dirty="0">
                <a:ln>
                  <a:noFill/>
                </a:ln>
                <a:solidFill>
                  <a:prstClr val="black"/>
                </a:solidFill>
                <a:effectLst/>
                <a:uLnTx/>
                <a:uFillTx/>
                <a:latin typeface="Calibri"/>
                <a:ea typeface="+mn-ea"/>
                <a:cs typeface="+mn-cs"/>
              </a:rPr>
            </a:br>
            <a:endParaRPr kumimoji="0" lang="nl-BE"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3.Encouraging </a:t>
            </a:r>
            <a:r>
              <a:rPr kumimoji="0" lang="en-US" sz="1600" b="1" i="0" u="sng" strike="noStrike" kern="1200" cap="none" spc="0" normalizeH="0" baseline="0" noProof="0" dirty="0">
                <a:ln>
                  <a:noFill/>
                </a:ln>
                <a:solidFill>
                  <a:prstClr val="black"/>
                </a:solidFill>
                <a:effectLst/>
                <a:uLnTx/>
                <a:uFillTx/>
                <a:latin typeface="Calibri"/>
                <a:ea typeface="+mn-ea"/>
                <a:cs typeface="+mn-cs"/>
              </a:rPr>
              <a:t>sustainable innovations</a:t>
            </a:r>
            <a:r>
              <a:rPr kumimoji="0" lang="en-US" sz="1600" b="1" i="0" u="none" strike="noStrike" kern="1200" cap="none" spc="0" normalizeH="0" baseline="0" noProof="0" dirty="0">
                <a:ln>
                  <a:noFill/>
                </a:ln>
                <a:solidFill>
                  <a:prstClr val="black"/>
                </a:solidFill>
                <a:effectLst/>
                <a:uLnTx/>
                <a:uFillTx/>
                <a:latin typeface="Calibri"/>
                <a:ea typeface="+mn-ea"/>
                <a:cs typeface="+mn-cs"/>
              </a:rPr>
              <a:t>.</a:t>
            </a:r>
            <a:br>
              <a:rPr kumimoji="0" lang="en-US" sz="1600" b="1" i="0" u="none" strike="noStrike" kern="1200" cap="none" spc="0" normalizeH="0" baseline="0" noProof="0" dirty="0">
                <a:ln>
                  <a:noFill/>
                </a:ln>
                <a:solidFill>
                  <a:prstClr val="black"/>
                </a:solidFill>
                <a:effectLst/>
                <a:uLnTx/>
                <a:uFillTx/>
                <a:latin typeface="Calibri"/>
                <a:ea typeface="+mn-ea"/>
                <a:cs typeface="+mn-cs"/>
              </a:rPr>
            </a:br>
            <a:endParaRPr kumimoji="0" lang="nl-BE" sz="1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4.Fostering </a:t>
            </a:r>
            <a:r>
              <a:rPr kumimoji="0" lang="en-US" sz="1600" b="1" i="0" u="sng" strike="noStrike" kern="1200" cap="none" spc="0" normalizeH="0" baseline="0" noProof="0" dirty="0">
                <a:ln>
                  <a:noFill/>
                </a:ln>
                <a:solidFill>
                  <a:prstClr val="black"/>
                </a:solidFill>
                <a:effectLst/>
                <a:uLnTx/>
                <a:uFillTx/>
                <a:latin typeface="Calibri"/>
                <a:ea typeface="+mn-ea"/>
                <a:cs typeface="+mn-cs"/>
              </a:rPr>
              <a:t>local economic growth </a:t>
            </a:r>
            <a:r>
              <a:rPr kumimoji="0" lang="en-US" sz="1600" b="1" i="0" u="none" strike="noStrike" kern="1200" cap="none" spc="0" normalizeH="0" baseline="0" noProof="0" dirty="0">
                <a:ln>
                  <a:noFill/>
                </a:ln>
                <a:solidFill>
                  <a:prstClr val="black"/>
                </a:solidFill>
                <a:effectLst/>
                <a:uLnTx/>
                <a:uFillTx/>
                <a:latin typeface="Calibri"/>
                <a:ea typeface="+mn-ea"/>
                <a:cs typeface="+mn-cs"/>
              </a:rPr>
              <a:t>with special attention </a:t>
            </a:r>
            <a:br>
              <a:rPr kumimoji="0" lang="en-US" sz="1600" b="1" i="0" u="none" strike="noStrike" kern="1200" cap="none" spc="0" normalizeH="0" baseline="0" noProof="0" dirty="0">
                <a:ln>
                  <a:noFill/>
                </a:ln>
                <a:solidFill>
                  <a:prstClr val="black"/>
                </a:solidFill>
                <a:effectLst/>
                <a:uLnTx/>
                <a:uFillTx/>
                <a:latin typeface="Calibri"/>
                <a:ea typeface="+mn-ea"/>
                <a:cs typeface="+mn-cs"/>
              </a:rPr>
            </a:br>
            <a:r>
              <a:rPr kumimoji="0" lang="en-US" sz="1600" b="1" i="0" u="none" strike="noStrike" kern="1200" cap="none" spc="0" normalizeH="0" baseline="0" noProof="0" dirty="0">
                <a:ln>
                  <a:noFill/>
                </a:ln>
                <a:solidFill>
                  <a:prstClr val="black"/>
                </a:solidFill>
                <a:effectLst/>
                <a:uLnTx/>
                <a:uFillTx/>
                <a:latin typeface="Calibri"/>
                <a:ea typeface="+mn-ea"/>
                <a:cs typeface="+mn-cs"/>
              </a:rPr>
              <a:t>for start-ups and innovative companies.</a:t>
            </a:r>
            <a:br>
              <a:rPr kumimoji="0" lang="en-US" sz="1600" b="1" i="0" u="none" strike="noStrike" kern="1200" cap="none" spc="0" normalizeH="0" baseline="0" noProof="0" dirty="0">
                <a:ln>
                  <a:noFill/>
                </a:ln>
                <a:solidFill>
                  <a:prstClr val="black"/>
                </a:solidFill>
                <a:effectLst/>
                <a:uLnTx/>
                <a:uFillTx/>
                <a:latin typeface="Calibri"/>
                <a:ea typeface="+mn-ea"/>
                <a:cs typeface="+mn-cs"/>
              </a:rPr>
            </a:br>
            <a:endParaRPr kumimoji="0" lang="nl-BE" sz="1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5.Integrating and assuring </a:t>
            </a:r>
            <a:r>
              <a:rPr kumimoji="0" lang="en-US" sz="1600" b="1" i="0" u="sng" strike="noStrike" kern="1200" cap="none" spc="0" normalizeH="0" baseline="0" noProof="0" dirty="0">
                <a:ln>
                  <a:noFill/>
                </a:ln>
                <a:solidFill>
                  <a:prstClr val="black"/>
                </a:solidFill>
                <a:effectLst/>
                <a:uLnTx/>
                <a:uFillTx/>
                <a:latin typeface="Calibri"/>
                <a:ea typeface="+mn-ea"/>
                <a:cs typeface="+mn-cs"/>
              </a:rPr>
              <a:t>international labor standards</a:t>
            </a:r>
            <a:br>
              <a:rPr kumimoji="0" lang="en-US" sz="1600" b="1" i="0" u="sng" strike="noStrike" kern="1200" cap="none" spc="0" normalizeH="0" baseline="0" noProof="0" dirty="0">
                <a:ln>
                  <a:noFill/>
                </a:ln>
                <a:solidFill>
                  <a:prstClr val="black"/>
                </a:solidFill>
                <a:effectLst/>
                <a:uLnTx/>
                <a:uFillTx/>
                <a:latin typeface="Calibri"/>
                <a:ea typeface="+mn-ea"/>
                <a:cs typeface="+mn-cs"/>
              </a:rPr>
            </a:br>
            <a:r>
              <a:rPr kumimoji="0" lang="en-US" sz="1600" b="1" i="0" u="none" strike="noStrike" kern="1200" cap="none" spc="0" normalizeH="0" baseline="0" noProof="0" dirty="0">
                <a:ln>
                  <a:noFill/>
                </a:ln>
                <a:solidFill>
                  <a:prstClr val="black"/>
                </a:solidFill>
                <a:effectLst/>
                <a:uLnTx/>
                <a:uFillTx/>
                <a:latin typeface="Calibri"/>
                <a:ea typeface="+mn-ea"/>
                <a:cs typeface="+mn-cs"/>
              </a:rPr>
              <a:t>and consistently </a:t>
            </a:r>
            <a:r>
              <a:rPr kumimoji="0" lang="en-US" sz="1600" b="1" i="0" u="sng" strike="noStrike" kern="1200" cap="none" spc="0" normalizeH="0" baseline="0" noProof="0" dirty="0">
                <a:ln>
                  <a:noFill/>
                </a:ln>
                <a:solidFill>
                  <a:prstClr val="black"/>
                </a:solidFill>
                <a:effectLst/>
                <a:uLnTx/>
                <a:uFillTx/>
                <a:latin typeface="Calibri"/>
                <a:ea typeface="+mn-ea"/>
                <a:cs typeface="+mn-cs"/>
              </a:rPr>
              <a:t>incorporating principles of fair trade</a:t>
            </a:r>
            <a:br>
              <a:rPr kumimoji="0" lang="en-US" sz="1600" b="1" i="0" u="sng" strike="noStrike" kern="1200" cap="none" spc="0" normalizeH="0" baseline="0" noProof="0" dirty="0">
                <a:ln>
                  <a:noFill/>
                </a:ln>
                <a:solidFill>
                  <a:prstClr val="black"/>
                </a:solidFill>
                <a:effectLst/>
                <a:uLnTx/>
                <a:uFillTx/>
                <a:latin typeface="Calibri"/>
                <a:ea typeface="+mn-ea"/>
                <a:cs typeface="+mn-cs"/>
              </a:rPr>
            </a:br>
            <a:r>
              <a:rPr kumimoji="0" lang="en-US" sz="1600" b="1" i="0" u="none" strike="noStrike" kern="1200" cap="none" spc="0" normalizeH="0" baseline="0" noProof="0" dirty="0">
                <a:ln>
                  <a:noFill/>
                </a:ln>
                <a:solidFill>
                  <a:prstClr val="black"/>
                </a:solidFill>
                <a:effectLst/>
                <a:uLnTx/>
                <a:uFillTx/>
                <a:latin typeface="Calibri"/>
                <a:ea typeface="+mn-ea"/>
                <a:cs typeface="+mn-cs"/>
              </a:rPr>
              <a:t>throughout the supply chain.</a:t>
            </a:r>
            <a:br>
              <a:rPr kumimoji="0" lang="en-US" sz="1600" b="1" i="0" u="none" strike="noStrike" kern="1200" cap="none" spc="0" normalizeH="0" baseline="0" noProof="0" dirty="0">
                <a:ln>
                  <a:noFill/>
                </a:ln>
                <a:solidFill>
                  <a:prstClr val="black"/>
                </a:solidFill>
                <a:effectLst/>
                <a:uLnTx/>
                <a:uFillTx/>
                <a:latin typeface="Calibri"/>
                <a:ea typeface="+mn-ea"/>
                <a:cs typeface="+mn-cs"/>
              </a:rPr>
            </a:br>
            <a:endParaRPr kumimoji="0" lang="nl-BE" sz="1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6.Encouraging </a:t>
            </a:r>
            <a:r>
              <a:rPr kumimoji="0" lang="en-US" sz="1600" b="1" i="0" u="sng" strike="noStrike" kern="1200" cap="none" spc="0" normalizeH="0" baseline="0" noProof="0" dirty="0">
                <a:ln>
                  <a:noFill/>
                </a:ln>
                <a:solidFill>
                  <a:prstClr val="black"/>
                </a:solidFill>
                <a:effectLst/>
                <a:uLnTx/>
                <a:uFillTx/>
                <a:latin typeface="Calibri"/>
                <a:ea typeface="+mn-ea"/>
                <a:cs typeface="+mn-cs"/>
              </a:rPr>
              <a:t>sustainable entrepreneurship </a:t>
            </a:r>
            <a:r>
              <a:rPr kumimoji="0" lang="en-US" sz="1600" b="1" i="0" u="none" strike="noStrike" kern="1200" cap="none" spc="0" normalizeH="0" baseline="0" noProof="0" dirty="0">
                <a:ln>
                  <a:noFill/>
                </a:ln>
                <a:solidFill>
                  <a:prstClr val="black"/>
                </a:solidFill>
                <a:effectLst/>
                <a:uLnTx/>
                <a:uFillTx/>
                <a:latin typeface="Calibri"/>
                <a:ea typeface="+mn-ea"/>
                <a:cs typeface="+mn-cs"/>
              </a:rPr>
              <a:t>amongst</a:t>
            </a:r>
            <a:br>
              <a:rPr kumimoji="0" lang="en-US" sz="1600" b="1" i="0" u="none" strike="noStrike" kern="1200" cap="none" spc="0" normalizeH="0" baseline="0" noProof="0" dirty="0">
                <a:ln>
                  <a:noFill/>
                </a:ln>
                <a:solidFill>
                  <a:prstClr val="black"/>
                </a:solidFill>
                <a:effectLst/>
                <a:uLnTx/>
                <a:uFillTx/>
                <a:latin typeface="Calibri"/>
                <a:ea typeface="+mn-ea"/>
                <a:cs typeface="+mn-cs"/>
              </a:rPr>
            </a:br>
            <a:r>
              <a:rPr kumimoji="0" lang="en-US" sz="1600" b="1" i="0" u="none" strike="noStrike" kern="1200" cap="none" spc="0" normalizeH="0" baseline="0" noProof="0" dirty="0">
                <a:ln>
                  <a:noFill/>
                </a:ln>
                <a:solidFill>
                  <a:prstClr val="black"/>
                </a:solidFill>
                <a:effectLst/>
                <a:uLnTx/>
                <a:uFillTx/>
                <a:latin typeface="Calibri"/>
                <a:ea typeface="+mn-ea"/>
                <a:cs typeface="+mn-cs"/>
              </a:rPr>
              <a:t> suppliers.</a:t>
            </a:r>
            <a:br>
              <a:rPr kumimoji="0" lang="en-US" sz="1600" b="1" i="0" u="none" strike="noStrike" kern="1200" cap="none" spc="0" normalizeH="0" baseline="0" noProof="0" dirty="0">
                <a:ln>
                  <a:noFill/>
                </a:ln>
                <a:solidFill>
                  <a:prstClr val="black"/>
                </a:solidFill>
                <a:effectLst/>
                <a:uLnTx/>
                <a:uFillTx/>
                <a:latin typeface="Calibri"/>
                <a:ea typeface="+mn-ea"/>
                <a:cs typeface="+mn-cs"/>
              </a:rPr>
            </a:br>
            <a:endParaRPr kumimoji="0" lang="nl-BE" sz="1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7.Increasing the </a:t>
            </a:r>
            <a:r>
              <a:rPr kumimoji="0" lang="en-US" sz="1600" b="1" i="0" u="sng" strike="noStrike" kern="1200" cap="none" spc="0" normalizeH="0" baseline="0" noProof="0" dirty="0">
                <a:ln>
                  <a:noFill/>
                </a:ln>
                <a:solidFill>
                  <a:prstClr val="black"/>
                </a:solidFill>
                <a:effectLst/>
                <a:uLnTx/>
                <a:uFillTx/>
                <a:latin typeface="Calibri"/>
                <a:ea typeface="+mn-ea"/>
                <a:cs typeface="+mn-cs"/>
              </a:rPr>
              <a:t>maturity of the procurement </a:t>
            </a:r>
            <a:r>
              <a:rPr kumimoji="0" lang="en-US" sz="1600" b="1" i="0" u="none" strike="noStrike" kern="1200" cap="none" spc="0" normalizeH="0" baseline="0" noProof="0" dirty="0">
                <a:ln>
                  <a:noFill/>
                </a:ln>
                <a:solidFill>
                  <a:prstClr val="black"/>
                </a:solidFill>
                <a:effectLst/>
                <a:uLnTx/>
                <a:uFillTx/>
                <a:latin typeface="Calibri"/>
                <a:ea typeface="+mn-ea"/>
                <a:cs typeface="+mn-cs"/>
              </a:rPr>
              <a:t>function</a:t>
            </a:r>
            <a:br>
              <a:rPr kumimoji="0" lang="en-US" sz="1600" b="1" i="0" u="none" strike="noStrike" kern="1200" cap="none" spc="0" normalizeH="0" baseline="0" noProof="0" dirty="0">
                <a:ln>
                  <a:noFill/>
                </a:ln>
                <a:solidFill>
                  <a:prstClr val="black"/>
                </a:solidFill>
                <a:effectLst/>
                <a:uLnTx/>
                <a:uFillTx/>
                <a:latin typeface="Calibri"/>
                <a:ea typeface="+mn-ea"/>
                <a:cs typeface="+mn-cs"/>
              </a:rPr>
            </a:br>
            <a:r>
              <a:rPr kumimoji="0" lang="en-US" sz="1600" b="1" i="0" u="none" strike="noStrike" kern="1200" cap="none" spc="0" normalizeH="0" baseline="0" noProof="0" dirty="0">
                <a:ln>
                  <a:noFill/>
                </a:ln>
                <a:solidFill>
                  <a:prstClr val="black"/>
                </a:solidFill>
                <a:effectLst/>
                <a:uLnTx/>
                <a:uFillTx/>
                <a:latin typeface="Calibri"/>
                <a:ea typeface="+mn-ea"/>
                <a:cs typeface="+mn-cs"/>
              </a:rPr>
              <a:t> and striving towards excellence in procurement.</a:t>
            </a:r>
            <a:endParaRPr kumimoji="0" lang="nl-BE" sz="16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Graphic 5" descr="Kiosk silhouet">
            <a:extLst>
              <a:ext uri="{FF2B5EF4-FFF2-40B4-BE49-F238E27FC236}">
                <a16:creationId xmlns:a16="http://schemas.microsoft.com/office/drawing/2014/main" id="{F9EA9312-3C32-4F1B-B7B1-55E26BB8AE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84170" y="4529881"/>
            <a:ext cx="1684731" cy="1684731"/>
          </a:xfrm>
          <a:prstGeom prst="rect">
            <a:avLst/>
          </a:prstGeom>
        </p:spPr>
      </p:pic>
    </p:spTree>
    <p:extLst>
      <p:ext uri="{BB962C8B-B14F-4D97-AF65-F5344CB8AC3E}">
        <p14:creationId xmlns:p14="http://schemas.microsoft.com/office/powerpoint/2010/main" val="900886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891513582"/>
              </p:ext>
            </p:extLst>
          </p:nvPr>
        </p:nvGraphicFramePr>
        <p:xfrm>
          <a:off x="4067944" y="1844824"/>
          <a:ext cx="4824536" cy="417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7"/>
          <p:cNvGraphicFramePr/>
          <p:nvPr>
            <p:extLst>
              <p:ext uri="{D42A27DB-BD31-4B8C-83A1-F6EECF244321}">
                <p14:modId xmlns:p14="http://schemas.microsoft.com/office/powerpoint/2010/main" val="4122085499"/>
              </p:ext>
            </p:extLst>
          </p:nvPr>
        </p:nvGraphicFramePr>
        <p:xfrm>
          <a:off x="1043608" y="1844824"/>
          <a:ext cx="3240360" cy="417646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10" name="Rechte verbindingslijn 9"/>
          <p:cNvCxnSpPr/>
          <p:nvPr/>
        </p:nvCxnSpPr>
        <p:spPr>
          <a:xfrm flipH="1">
            <a:off x="539750" y="1052736"/>
            <a:ext cx="8135938" cy="0"/>
          </a:xfrm>
          <a:prstGeom prst="line">
            <a:avLst/>
          </a:prstGeom>
          <a:ln w="19050">
            <a:solidFill>
              <a:srgbClr val="0091BE"/>
            </a:solidFill>
          </a:ln>
        </p:spPr>
        <p:style>
          <a:lnRef idx="1">
            <a:schemeClr val="accent1"/>
          </a:lnRef>
          <a:fillRef idx="0">
            <a:schemeClr val="accent1"/>
          </a:fillRef>
          <a:effectRef idx="0">
            <a:schemeClr val="accent1"/>
          </a:effectRef>
          <a:fontRef idx="minor">
            <a:schemeClr val="tx1"/>
          </a:fontRef>
        </p:style>
      </p:cxnSp>
      <p:sp>
        <p:nvSpPr>
          <p:cNvPr id="9" name="Tekstvak 8"/>
          <p:cNvSpPr txBox="1"/>
          <p:nvPr/>
        </p:nvSpPr>
        <p:spPr>
          <a:xfrm>
            <a:off x="394084" y="404664"/>
            <a:ext cx="8642412" cy="553998"/>
          </a:xfrm>
          <a:prstGeom prst="rect">
            <a:avLst/>
          </a:prstGeom>
          <a:noFill/>
        </p:spPr>
        <p:txBody>
          <a:bodyPr wrap="square" rtlCol="0">
            <a:spAutoFit/>
          </a:bodyPr>
          <a:lstStyle/>
          <a:p>
            <a:r>
              <a:rPr lang="nl-BE" sz="3000" b="1" dirty="0" err="1">
                <a:solidFill>
                  <a:schemeClr val="tx2"/>
                </a:solidFill>
                <a:latin typeface="+mj-lt"/>
                <a:ea typeface="+mj-ea"/>
                <a:cs typeface="+mj-cs"/>
              </a:rPr>
              <a:t>Main</a:t>
            </a:r>
            <a:r>
              <a:rPr lang="nl-BE" sz="3000" b="1" dirty="0">
                <a:solidFill>
                  <a:schemeClr val="tx2"/>
                </a:solidFill>
                <a:latin typeface="+mj-lt"/>
                <a:ea typeface="+mj-ea"/>
                <a:cs typeface="+mj-cs"/>
              </a:rPr>
              <a:t> </a:t>
            </a:r>
            <a:r>
              <a:rPr lang="nl-BE" sz="3000" b="1" dirty="0" err="1">
                <a:solidFill>
                  <a:schemeClr val="tx2"/>
                </a:solidFill>
                <a:latin typeface="+mj-lt"/>
                <a:ea typeface="+mj-ea"/>
                <a:cs typeface="+mj-cs"/>
              </a:rPr>
              <a:t>principles</a:t>
            </a:r>
            <a:endParaRPr lang="en-GB" sz="3000" b="1" dirty="0">
              <a:solidFill>
                <a:schemeClr val="tx2"/>
              </a:solidFill>
              <a:latin typeface="+mj-lt"/>
              <a:ea typeface="+mj-ea"/>
              <a:cs typeface="+mj-cs"/>
            </a:endParaRPr>
          </a:p>
        </p:txBody>
      </p:sp>
    </p:spTree>
    <p:extLst>
      <p:ext uri="{BB962C8B-B14F-4D97-AF65-F5344CB8AC3E}">
        <p14:creationId xmlns:p14="http://schemas.microsoft.com/office/powerpoint/2010/main" val="1416970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22092" y="234687"/>
            <a:ext cx="8229600" cy="635884"/>
          </a:xfrm>
        </p:spPr>
        <p:txBody>
          <a:bodyPr>
            <a:normAutofit/>
          </a:bodyPr>
          <a:lstStyle/>
          <a:p>
            <a:pPr algn="l"/>
            <a:r>
              <a:rPr lang="en-GB" dirty="0"/>
              <a:t>Multi-stakeholders</a:t>
            </a:r>
          </a:p>
        </p:txBody>
      </p:sp>
      <p:sp>
        <p:nvSpPr>
          <p:cNvPr id="8" name="Tijdelijke aanduiding voor inhoud 2"/>
          <p:cNvSpPr txBox="1">
            <a:spLocks/>
          </p:cNvSpPr>
          <p:nvPr/>
        </p:nvSpPr>
        <p:spPr>
          <a:xfrm>
            <a:off x="5970860" y="5058576"/>
            <a:ext cx="2411760" cy="6026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nl-BE" sz="2000" dirty="0"/>
          </a:p>
        </p:txBody>
      </p:sp>
      <p:graphicFrame>
        <p:nvGraphicFramePr>
          <p:cNvPr id="14" name="Diagram 13"/>
          <p:cNvGraphicFramePr/>
          <p:nvPr>
            <p:extLst>
              <p:ext uri="{D42A27DB-BD31-4B8C-83A1-F6EECF244321}">
                <p14:modId xmlns:p14="http://schemas.microsoft.com/office/powerpoint/2010/main" val="193542740"/>
              </p:ext>
            </p:extLst>
          </p:nvPr>
        </p:nvGraphicFramePr>
        <p:xfrm>
          <a:off x="1507902" y="1489942"/>
          <a:ext cx="7320136"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8" name="Groep 17"/>
          <p:cNvGrpSpPr/>
          <p:nvPr/>
        </p:nvGrpSpPr>
        <p:grpSpPr>
          <a:xfrm>
            <a:off x="247109" y="1052736"/>
            <a:ext cx="6401195" cy="5136765"/>
            <a:chOff x="428600" y="1653141"/>
            <a:chExt cx="6401195" cy="5136765"/>
          </a:xfrm>
          <a:effectLst/>
        </p:grpSpPr>
        <p:sp>
          <p:nvSpPr>
            <p:cNvPr id="19" name="Vrije vorm 18"/>
            <p:cNvSpPr/>
            <p:nvPr/>
          </p:nvSpPr>
          <p:spPr>
            <a:xfrm>
              <a:off x="428600" y="1676479"/>
              <a:ext cx="1504652" cy="902791"/>
            </a:xfrm>
            <a:custGeom>
              <a:avLst/>
              <a:gdLst>
                <a:gd name="connsiteX0" fmla="*/ 0 w 1504652"/>
                <a:gd name="connsiteY0" fmla="*/ 0 h 902791"/>
                <a:gd name="connsiteX1" fmla="*/ 1504652 w 1504652"/>
                <a:gd name="connsiteY1" fmla="*/ 0 h 902791"/>
                <a:gd name="connsiteX2" fmla="*/ 1504652 w 1504652"/>
                <a:gd name="connsiteY2" fmla="*/ 902791 h 902791"/>
                <a:gd name="connsiteX3" fmla="*/ 0 w 1504652"/>
                <a:gd name="connsiteY3" fmla="*/ 902791 h 902791"/>
                <a:gd name="connsiteX4" fmla="*/ 0 w 1504652"/>
                <a:gd name="connsiteY4" fmla="*/ 0 h 902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652" h="902791">
                  <a:moveTo>
                    <a:pt x="0" y="0"/>
                  </a:moveTo>
                  <a:lnTo>
                    <a:pt x="1504652" y="0"/>
                  </a:lnTo>
                  <a:lnTo>
                    <a:pt x="1504652" y="902791"/>
                  </a:lnTo>
                  <a:lnTo>
                    <a:pt x="0" y="902791"/>
                  </a:lnTo>
                  <a:lnTo>
                    <a:pt x="0" y="0"/>
                  </a:lnTo>
                  <a:close/>
                </a:path>
              </a:pathLst>
            </a:custGeom>
            <a:solidFill>
              <a:srgbClr val="00A19A"/>
            </a:solidFill>
            <a:effectLst/>
            <a:scene3d>
              <a:camera prst="orthographicFront"/>
              <a:lightRig rig="threePt" dir="t"/>
            </a:scene3d>
            <a:sp3d>
              <a:bevelT/>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BE" sz="1600" b="1" dirty="0">
                  <a:solidFill>
                    <a:schemeClr val="tx1"/>
                  </a:solidFill>
                </a:rPr>
                <a:t>Environment:</a:t>
              </a:r>
            </a:p>
            <a:p>
              <a:pPr lvl="0" algn="ctr" defTabSz="711200">
                <a:lnSpc>
                  <a:spcPct val="90000"/>
                </a:lnSpc>
                <a:spcBef>
                  <a:spcPct val="0"/>
                </a:spcBef>
                <a:spcAft>
                  <a:spcPct val="35000"/>
                </a:spcAft>
              </a:pPr>
              <a:r>
                <a:rPr lang="nl-BE" sz="1600" b="1" dirty="0" err="1">
                  <a:solidFill>
                    <a:schemeClr val="tx1"/>
                  </a:solidFill>
                </a:rPr>
                <a:t>Strategy</a:t>
              </a:r>
              <a:r>
                <a:rPr lang="nl-BE" sz="1600" b="1" dirty="0">
                  <a:solidFill>
                    <a:schemeClr val="tx1"/>
                  </a:solidFill>
                </a:rPr>
                <a:t> &amp; info</a:t>
              </a:r>
            </a:p>
          </p:txBody>
        </p:sp>
        <p:sp>
          <p:nvSpPr>
            <p:cNvPr id="20" name="Vrije vorm 19"/>
            <p:cNvSpPr/>
            <p:nvPr/>
          </p:nvSpPr>
          <p:spPr>
            <a:xfrm>
              <a:off x="2024023" y="1676478"/>
              <a:ext cx="1504652" cy="902791"/>
            </a:xfrm>
            <a:custGeom>
              <a:avLst/>
              <a:gdLst>
                <a:gd name="connsiteX0" fmla="*/ 0 w 1504652"/>
                <a:gd name="connsiteY0" fmla="*/ 0 h 902791"/>
                <a:gd name="connsiteX1" fmla="*/ 1504652 w 1504652"/>
                <a:gd name="connsiteY1" fmla="*/ 0 h 902791"/>
                <a:gd name="connsiteX2" fmla="*/ 1504652 w 1504652"/>
                <a:gd name="connsiteY2" fmla="*/ 902791 h 902791"/>
                <a:gd name="connsiteX3" fmla="*/ 0 w 1504652"/>
                <a:gd name="connsiteY3" fmla="*/ 902791 h 902791"/>
                <a:gd name="connsiteX4" fmla="*/ 0 w 1504652"/>
                <a:gd name="connsiteY4" fmla="*/ 0 h 902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652" h="902791">
                  <a:moveTo>
                    <a:pt x="0" y="0"/>
                  </a:moveTo>
                  <a:lnTo>
                    <a:pt x="1504652" y="0"/>
                  </a:lnTo>
                  <a:lnTo>
                    <a:pt x="1504652" y="902791"/>
                  </a:lnTo>
                  <a:lnTo>
                    <a:pt x="0" y="902791"/>
                  </a:lnTo>
                  <a:lnTo>
                    <a:pt x="0" y="0"/>
                  </a:lnTo>
                  <a:close/>
                </a:path>
              </a:pathLst>
            </a:custGeom>
            <a:solidFill>
              <a:srgbClr val="95C11F">
                <a:alpha val="80000"/>
              </a:srgbClr>
            </a:solidFill>
            <a:effectLst/>
            <a:scene3d>
              <a:camera prst="orthographicFront"/>
              <a:lightRig rig="threePt" dir="t"/>
            </a:scene3d>
            <a:sp3d>
              <a:bevelT/>
            </a:sp3d>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BE" sz="1600" b="1" dirty="0">
                  <a:solidFill>
                    <a:schemeClr val="tx1"/>
                  </a:solidFill>
                </a:rPr>
                <a:t>Health: </a:t>
              </a:r>
              <a:r>
                <a:rPr lang="nl-BE" sz="1600" b="1" dirty="0" err="1">
                  <a:solidFill>
                    <a:schemeClr val="tx1"/>
                  </a:solidFill>
                </a:rPr>
                <a:t>guidelines</a:t>
              </a:r>
              <a:endParaRPr lang="nl-BE" sz="1600" b="1" dirty="0">
                <a:solidFill>
                  <a:schemeClr val="tx1"/>
                </a:solidFill>
              </a:endParaRPr>
            </a:p>
          </p:txBody>
        </p:sp>
        <p:sp>
          <p:nvSpPr>
            <p:cNvPr id="21" name="Vrije vorm 20"/>
            <p:cNvSpPr/>
            <p:nvPr/>
          </p:nvSpPr>
          <p:spPr>
            <a:xfrm>
              <a:off x="3599961" y="1657627"/>
              <a:ext cx="1504652" cy="902791"/>
            </a:xfrm>
            <a:custGeom>
              <a:avLst/>
              <a:gdLst>
                <a:gd name="connsiteX0" fmla="*/ 0 w 1504652"/>
                <a:gd name="connsiteY0" fmla="*/ 0 h 902791"/>
                <a:gd name="connsiteX1" fmla="*/ 1504652 w 1504652"/>
                <a:gd name="connsiteY1" fmla="*/ 0 h 902791"/>
                <a:gd name="connsiteX2" fmla="*/ 1504652 w 1504652"/>
                <a:gd name="connsiteY2" fmla="*/ 902791 h 902791"/>
                <a:gd name="connsiteX3" fmla="*/ 0 w 1504652"/>
                <a:gd name="connsiteY3" fmla="*/ 902791 h 902791"/>
                <a:gd name="connsiteX4" fmla="*/ 0 w 1504652"/>
                <a:gd name="connsiteY4" fmla="*/ 0 h 902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652" h="902791">
                  <a:moveTo>
                    <a:pt x="0" y="0"/>
                  </a:moveTo>
                  <a:lnTo>
                    <a:pt x="1504652" y="0"/>
                  </a:lnTo>
                  <a:lnTo>
                    <a:pt x="1504652" y="902791"/>
                  </a:lnTo>
                  <a:lnTo>
                    <a:pt x="0" y="902791"/>
                  </a:lnTo>
                  <a:lnTo>
                    <a:pt x="0" y="0"/>
                  </a:lnTo>
                  <a:close/>
                </a:path>
              </a:pathLst>
            </a:custGeom>
            <a:solidFill>
              <a:schemeClr val="accent4">
                <a:alpha val="80000"/>
              </a:schemeClr>
            </a:solidFill>
            <a:scene3d>
              <a:camera prst="orthographicFront"/>
              <a:lightRig rig="threePt" dir="t"/>
            </a:scene3d>
            <a:sp3d>
              <a:bevelT/>
            </a:sp3d>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BE" sz="1600" b="1" dirty="0">
                  <a:solidFill>
                    <a:schemeClr val="tx1"/>
                  </a:solidFill>
                </a:rPr>
                <a:t>North-South:</a:t>
              </a:r>
            </a:p>
            <a:p>
              <a:pPr lvl="0" algn="ctr" defTabSz="711200">
                <a:lnSpc>
                  <a:spcPct val="90000"/>
                </a:lnSpc>
                <a:spcBef>
                  <a:spcPct val="0"/>
                </a:spcBef>
                <a:spcAft>
                  <a:spcPct val="35000"/>
                </a:spcAft>
              </a:pPr>
              <a:r>
                <a:rPr lang="nl-BE" sz="1600" b="1" dirty="0" err="1">
                  <a:solidFill>
                    <a:schemeClr val="tx1"/>
                  </a:solidFill>
                </a:rPr>
                <a:t>Fairly</a:t>
              </a:r>
              <a:r>
                <a:rPr lang="nl-BE" sz="1600" b="1" dirty="0">
                  <a:solidFill>
                    <a:schemeClr val="tx1"/>
                  </a:solidFill>
                </a:rPr>
                <a:t> </a:t>
              </a:r>
              <a:r>
                <a:rPr lang="nl-BE" sz="1600" b="1" dirty="0" err="1">
                  <a:solidFill>
                    <a:schemeClr val="tx1"/>
                  </a:solidFill>
                </a:rPr>
                <a:t>traded</a:t>
              </a:r>
              <a:endParaRPr lang="nl-BE" sz="1600" b="1" dirty="0">
                <a:solidFill>
                  <a:schemeClr val="tx1"/>
                </a:solidFill>
              </a:endParaRPr>
            </a:p>
          </p:txBody>
        </p:sp>
        <p:sp>
          <p:nvSpPr>
            <p:cNvPr id="22" name="Vrije vorm 21"/>
            <p:cNvSpPr/>
            <p:nvPr/>
          </p:nvSpPr>
          <p:spPr>
            <a:xfrm>
              <a:off x="5193642" y="1653141"/>
              <a:ext cx="1636153" cy="902791"/>
            </a:xfrm>
            <a:custGeom>
              <a:avLst/>
              <a:gdLst>
                <a:gd name="connsiteX0" fmla="*/ 0 w 1504652"/>
                <a:gd name="connsiteY0" fmla="*/ 0 h 902791"/>
                <a:gd name="connsiteX1" fmla="*/ 1504652 w 1504652"/>
                <a:gd name="connsiteY1" fmla="*/ 0 h 902791"/>
                <a:gd name="connsiteX2" fmla="*/ 1504652 w 1504652"/>
                <a:gd name="connsiteY2" fmla="*/ 902791 h 902791"/>
                <a:gd name="connsiteX3" fmla="*/ 0 w 1504652"/>
                <a:gd name="connsiteY3" fmla="*/ 902791 h 902791"/>
                <a:gd name="connsiteX4" fmla="*/ 0 w 1504652"/>
                <a:gd name="connsiteY4" fmla="*/ 0 h 902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652" h="902791">
                  <a:moveTo>
                    <a:pt x="0" y="0"/>
                  </a:moveTo>
                  <a:lnTo>
                    <a:pt x="1504652" y="0"/>
                  </a:lnTo>
                  <a:lnTo>
                    <a:pt x="1504652" y="902791"/>
                  </a:lnTo>
                  <a:lnTo>
                    <a:pt x="0" y="902791"/>
                  </a:lnTo>
                  <a:lnTo>
                    <a:pt x="0" y="0"/>
                  </a:lnTo>
                  <a:close/>
                </a:path>
              </a:pathLst>
            </a:custGeom>
            <a:scene3d>
              <a:camera prst="orthographicFront"/>
              <a:lightRig rig="threePt" dir="t"/>
            </a:scene3d>
            <a:sp3d>
              <a:bevelT/>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BE" sz="1400" b="1" dirty="0">
                  <a:solidFill>
                    <a:schemeClr val="tx1"/>
                  </a:solidFill>
                </a:rPr>
                <a:t>Facility : </a:t>
              </a:r>
              <a:r>
                <a:rPr lang="en-GB" sz="1400" b="1" dirty="0" err="1">
                  <a:solidFill>
                    <a:schemeClr val="tx1"/>
                  </a:solidFill>
                </a:rPr>
                <a:t>infrastr</a:t>
              </a:r>
              <a:r>
                <a:rPr lang="en-GB" sz="1400" b="1" dirty="0">
                  <a:solidFill>
                    <a:schemeClr val="tx1"/>
                  </a:solidFill>
                </a:rPr>
                <a:t>, procurement, people</a:t>
              </a:r>
            </a:p>
          </p:txBody>
        </p:sp>
        <p:sp>
          <p:nvSpPr>
            <p:cNvPr id="23" name="Vrije vorm 22"/>
            <p:cNvSpPr/>
            <p:nvPr/>
          </p:nvSpPr>
          <p:spPr>
            <a:xfrm>
              <a:off x="428600" y="4863778"/>
              <a:ext cx="1504652" cy="902791"/>
            </a:xfrm>
            <a:custGeom>
              <a:avLst/>
              <a:gdLst>
                <a:gd name="connsiteX0" fmla="*/ 0 w 1504652"/>
                <a:gd name="connsiteY0" fmla="*/ 0 h 902791"/>
                <a:gd name="connsiteX1" fmla="*/ 1504652 w 1504652"/>
                <a:gd name="connsiteY1" fmla="*/ 0 h 902791"/>
                <a:gd name="connsiteX2" fmla="*/ 1504652 w 1504652"/>
                <a:gd name="connsiteY2" fmla="*/ 902791 h 902791"/>
                <a:gd name="connsiteX3" fmla="*/ 0 w 1504652"/>
                <a:gd name="connsiteY3" fmla="*/ 902791 h 902791"/>
                <a:gd name="connsiteX4" fmla="*/ 0 w 1504652"/>
                <a:gd name="connsiteY4" fmla="*/ 0 h 902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652" h="902791">
                  <a:moveTo>
                    <a:pt x="0" y="0"/>
                  </a:moveTo>
                  <a:lnTo>
                    <a:pt x="1504652" y="0"/>
                  </a:lnTo>
                  <a:lnTo>
                    <a:pt x="1504652" y="902791"/>
                  </a:lnTo>
                  <a:lnTo>
                    <a:pt x="0" y="902791"/>
                  </a:lnTo>
                  <a:lnTo>
                    <a:pt x="0" y="0"/>
                  </a:lnTo>
                  <a:close/>
                </a:path>
              </a:pathLst>
            </a:custGeom>
            <a:solidFill>
              <a:srgbClr val="00A19A"/>
            </a:solidFill>
            <a:scene3d>
              <a:camera prst="orthographicFront"/>
              <a:lightRig rig="threePt" dir="t"/>
            </a:scene3d>
            <a:sp3d>
              <a:bevelT/>
            </a:sp3d>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b="1" kern="1200" dirty="0">
                  <a:solidFill>
                    <a:schemeClr val="tx1"/>
                  </a:solidFill>
                </a:rPr>
                <a:t>Universities, colleges, research</a:t>
              </a:r>
            </a:p>
          </p:txBody>
        </p:sp>
        <p:sp>
          <p:nvSpPr>
            <p:cNvPr id="24" name="Vrije vorm 23"/>
            <p:cNvSpPr/>
            <p:nvPr/>
          </p:nvSpPr>
          <p:spPr>
            <a:xfrm>
              <a:off x="2083717" y="5877389"/>
              <a:ext cx="1504652" cy="902791"/>
            </a:xfrm>
            <a:custGeom>
              <a:avLst/>
              <a:gdLst>
                <a:gd name="connsiteX0" fmla="*/ 0 w 1504652"/>
                <a:gd name="connsiteY0" fmla="*/ 0 h 902791"/>
                <a:gd name="connsiteX1" fmla="*/ 1504652 w 1504652"/>
                <a:gd name="connsiteY1" fmla="*/ 0 h 902791"/>
                <a:gd name="connsiteX2" fmla="*/ 1504652 w 1504652"/>
                <a:gd name="connsiteY2" fmla="*/ 902791 h 902791"/>
                <a:gd name="connsiteX3" fmla="*/ 0 w 1504652"/>
                <a:gd name="connsiteY3" fmla="*/ 902791 h 902791"/>
                <a:gd name="connsiteX4" fmla="*/ 0 w 1504652"/>
                <a:gd name="connsiteY4" fmla="*/ 0 h 902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652" h="902791">
                  <a:moveTo>
                    <a:pt x="0" y="0"/>
                  </a:moveTo>
                  <a:lnTo>
                    <a:pt x="1504652" y="0"/>
                  </a:lnTo>
                  <a:lnTo>
                    <a:pt x="1504652" y="902791"/>
                  </a:lnTo>
                  <a:lnTo>
                    <a:pt x="0" y="902791"/>
                  </a:lnTo>
                  <a:lnTo>
                    <a:pt x="0" y="0"/>
                  </a:lnTo>
                  <a:close/>
                </a:path>
              </a:pathLst>
            </a:custGeom>
            <a:solidFill>
              <a:schemeClr val="accent2">
                <a:alpha val="80000"/>
              </a:schemeClr>
            </a:solidFill>
            <a:scene3d>
              <a:camera prst="orthographicFront"/>
              <a:lightRig rig="threePt" dir="t"/>
            </a:scene3d>
            <a:sp3d>
              <a:bevelT/>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BE" sz="1600" b="1" kern="1200" dirty="0">
                  <a:solidFill>
                    <a:schemeClr val="tx1"/>
                  </a:solidFill>
                </a:rPr>
                <a:t>EU</a:t>
              </a:r>
            </a:p>
          </p:txBody>
        </p:sp>
        <p:sp>
          <p:nvSpPr>
            <p:cNvPr id="25" name="Vrije vorm 24"/>
            <p:cNvSpPr/>
            <p:nvPr/>
          </p:nvSpPr>
          <p:spPr>
            <a:xfrm>
              <a:off x="2072813" y="4863778"/>
              <a:ext cx="1504652" cy="902791"/>
            </a:xfrm>
            <a:custGeom>
              <a:avLst/>
              <a:gdLst>
                <a:gd name="connsiteX0" fmla="*/ 0 w 1504652"/>
                <a:gd name="connsiteY0" fmla="*/ 0 h 902791"/>
                <a:gd name="connsiteX1" fmla="*/ 1504652 w 1504652"/>
                <a:gd name="connsiteY1" fmla="*/ 0 h 902791"/>
                <a:gd name="connsiteX2" fmla="*/ 1504652 w 1504652"/>
                <a:gd name="connsiteY2" fmla="*/ 902791 h 902791"/>
                <a:gd name="connsiteX3" fmla="*/ 0 w 1504652"/>
                <a:gd name="connsiteY3" fmla="*/ 902791 h 902791"/>
                <a:gd name="connsiteX4" fmla="*/ 0 w 1504652"/>
                <a:gd name="connsiteY4" fmla="*/ 0 h 902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652" h="902791">
                  <a:moveTo>
                    <a:pt x="0" y="0"/>
                  </a:moveTo>
                  <a:lnTo>
                    <a:pt x="1504652" y="0"/>
                  </a:lnTo>
                  <a:lnTo>
                    <a:pt x="1504652" y="902791"/>
                  </a:lnTo>
                  <a:lnTo>
                    <a:pt x="0" y="902791"/>
                  </a:lnTo>
                  <a:lnTo>
                    <a:pt x="0" y="0"/>
                  </a:lnTo>
                  <a:close/>
                </a:path>
              </a:pathLst>
            </a:custGeom>
            <a:solidFill>
              <a:srgbClr val="95C11F">
                <a:alpha val="80000"/>
              </a:srgbClr>
            </a:solidFill>
            <a:scene3d>
              <a:camera prst="orthographicFront"/>
              <a:lightRig rig="threePt" dir="t"/>
            </a:scene3d>
            <a:sp3d>
              <a:bevelT/>
            </a:sp3d>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Bef>
                  <a:spcPct val="0"/>
                </a:spcBef>
                <a:spcAft>
                  <a:spcPct val="35000"/>
                </a:spcAft>
              </a:pPr>
              <a:r>
                <a:rPr lang="en-GB" sz="1600" b="1" kern="1200" dirty="0">
                  <a:solidFill>
                    <a:schemeClr val="tx1"/>
                  </a:solidFill>
                </a:rPr>
                <a:t>FL GOV</a:t>
              </a:r>
              <a:endParaRPr lang="en-GB" sz="1600" b="1" dirty="0">
                <a:solidFill>
                  <a:schemeClr val="tx1"/>
                </a:solidFill>
              </a:endParaRPr>
            </a:p>
            <a:p>
              <a:pPr algn="ctr" defTabSz="711200">
                <a:lnSpc>
                  <a:spcPct val="90000"/>
                </a:lnSpc>
                <a:spcBef>
                  <a:spcPct val="0"/>
                </a:spcBef>
                <a:spcAft>
                  <a:spcPct val="35000"/>
                </a:spcAft>
              </a:pPr>
              <a:r>
                <a:rPr lang="en-GB" sz="1600" b="1" dirty="0">
                  <a:solidFill>
                    <a:schemeClr val="tx1"/>
                  </a:solidFill>
                </a:rPr>
                <a:t>+ cities</a:t>
              </a:r>
            </a:p>
          </p:txBody>
        </p:sp>
        <p:sp>
          <p:nvSpPr>
            <p:cNvPr id="26" name="Vrije vorm 25"/>
            <p:cNvSpPr/>
            <p:nvPr/>
          </p:nvSpPr>
          <p:spPr>
            <a:xfrm>
              <a:off x="428600" y="5887115"/>
              <a:ext cx="1504652" cy="902791"/>
            </a:xfrm>
            <a:custGeom>
              <a:avLst/>
              <a:gdLst>
                <a:gd name="connsiteX0" fmla="*/ 0 w 1504652"/>
                <a:gd name="connsiteY0" fmla="*/ 0 h 902791"/>
                <a:gd name="connsiteX1" fmla="*/ 1504652 w 1504652"/>
                <a:gd name="connsiteY1" fmla="*/ 0 h 902791"/>
                <a:gd name="connsiteX2" fmla="*/ 1504652 w 1504652"/>
                <a:gd name="connsiteY2" fmla="*/ 902791 h 902791"/>
                <a:gd name="connsiteX3" fmla="*/ 0 w 1504652"/>
                <a:gd name="connsiteY3" fmla="*/ 902791 h 902791"/>
                <a:gd name="connsiteX4" fmla="*/ 0 w 1504652"/>
                <a:gd name="connsiteY4" fmla="*/ 0 h 902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652" h="902791">
                  <a:moveTo>
                    <a:pt x="0" y="0"/>
                  </a:moveTo>
                  <a:lnTo>
                    <a:pt x="1504652" y="0"/>
                  </a:lnTo>
                  <a:lnTo>
                    <a:pt x="1504652" y="902791"/>
                  </a:lnTo>
                  <a:lnTo>
                    <a:pt x="0" y="902791"/>
                  </a:lnTo>
                  <a:lnTo>
                    <a:pt x="0" y="0"/>
                  </a:lnTo>
                  <a:close/>
                </a:path>
              </a:pathLst>
            </a:custGeom>
            <a:solidFill>
              <a:srgbClr val="0091BE"/>
            </a:solidFill>
            <a:scene3d>
              <a:camera prst="orthographicFront"/>
              <a:lightRig rig="threePt" dir="t"/>
            </a:scene3d>
            <a:sp3d>
              <a:bevelT/>
            </a:sp3d>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BE" sz="1600" b="1" kern="1200" dirty="0">
                  <a:solidFill>
                    <a:schemeClr val="tx1"/>
                  </a:solidFill>
                </a:rPr>
                <a:t>Suppliers</a:t>
              </a:r>
            </a:p>
          </p:txBody>
        </p:sp>
        <p:sp>
          <p:nvSpPr>
            <p:cNvPr id="27" name="Vrije vorm 26"/>
            <p:cNvSpPr/>
            <p:nvPr/>
          </p:nvSpPr>
          <p:spPr>
            <a:xfrm>
              <a:off x="3688991" y="5887115"/>
              <a:ext cx="1504652" cy="902791"/>
            </a:xfrm>
            <a:custGeom>
              <a:avLst/>
              <a:gdLst>
                <a:gd name="connsiteX0" fmla="*/ 0 w 1504652"/>
                <a:gd name="connsiteY0" fmla="*/ 0 h 902791"/>
                <a:gd name="connsiteX1" fmla="*/ 1504652 w 1504652"/>
                <a:gd name="connsiteY1" fmla="*/ 0 h 902791"/>
                <a:gd name="connsiteX2" fmla="*/ 1504652 w 1504652"/>
                <a:gd name="connsiteY2" fmla="*/ 902791 h 902791"/>
                <a:gd name="connsiteX3" fmla="*/ 0 w 1504652"/>
                <a:gd name="connsiteY3" fmla="*/ 902791 h 902791"/>
                <a:gd name="connsiteX4" fmla="*/ 0 w 1504652"/>
                <a:gd name="connsiteY4" fmla="*/ 0 h 902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652" h="902791">
                  <a:moveTo>
                    <a:pt x="0" y="0"/>
                  </a:moveTo>
                  <a:lnTo>
                    <a:pt x="1504652" y="0"/>
                  </a:lnTo>
                  <a:lnTo>
                    <a:pt x="1504652" y="902791"/>
                  </a:lnTo>
                  <a:lnTo>
                    <a:pt x="0" y="902791"/>
                  </a:lnTo>
                  <a:lnTo>
                    <a:pt x="0" y="0"/>
                  </a:lnTo>
                  <a:close/>
                </a:path>
              </a:pathLst>
            </a:custGeom>
            <a:scene3d>
              <a:camera prst="orthographicFront"/>
              <a:lightRig rig="threePt" dir="t"/>
            </a:scene3d>
            <a:sp3d>
              <a:bevelT/>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b="1" dirty="0">
                  <a:solidFill>
                    <a:schemeClr val="tx1"/>
                  </a:solidFill>
                </a:rPr>
                <a:t>Citizens</a:t>
              </a:r>
            </a:p>
            <a:p>
              <a:pPr lvl="0" algn="ctr" defTabSz="711200">
                <a:lnSpc>
                  <a:spcPct val="90000"/>
                </a:lnSpc>
                <a:spcBef>
                  <a:spcPct val="0"/>
                </a:spcBef>
                <a:spcAft>
                  <a:spcPct val="35000"/>
                </a:spcAft>
              </a:pPr>
              <a:r>
                <a:rPr lang="nl-BE" sz="1600" b="1" dirty="0" err="1">
                  <a:solidFill>
                    <a:schemeClr val="tx1"/>
                  </a:solidFill>
                </a:rPr>
                <a:t>Children</a:t>
              </a:r>
              <a:endParaRPr lang="en-GB" sz="1600" b="1" kern="1200" dirty="0">
                <a:solidFill>
                  <a:schemeClr val="tx1"/>
                </a:solidFill>
              </a:endParaRPr>
            </a:p>
          </p:txBody>
        </p:sp>
        <p:sp>
          <p:nvSpPr>
            <p:cNvPr id="28" name="Vrije vorm 27"/>
            <p:cNvSpPr/>
            <p:nvPr/>
          </p:nvSpPr>
          <p:spPr>
            <a:xfrm>
              <a:off x="3688991" y="4892307"/>
              <a:ext cx="1504652" cy="902791"/>
            </a:xfrm>
            <a:custGeom>
              <a:avLst/>
              <a:gdLst>
                <a:gd name="connsiteX0" fmla="*/ 0 w 1504652"/>
                <a:gd name="connsiteY0" fmla="*/ 0 h 902791"/>
                <a:gd name="connsiteX1" fmla="*/ 1504652 w 1504652"/>
                <a:gd name="connsiteY1" fmla="*/ 0 h 902791"/>
                <a:gd name="connsiteX2" fmla="*/ 1504652 w 1504652"/>
                <a:gd name="connsiteY2" fmla="*/ 902791 h 902791"/>
                <a:gd name="connsiteX3" fmla="*/ 0 w 1504652"/>
                <a:gd name="connsiteY3" fmla="*/ 902791 h 902791"/>
                <a:gd name="connsiteX4" fmla="*/ 0 w 1504652"/>
                <a:gd name="connsiteY4" fmla="*/ 0 h 902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652" h="902791">
                  <a:moveTo>
                    <a:pt x="0" y="0"/>
                  </a:moveTo>
                  <a:lnTo>
                    <a:pt x="1504652" y="0"/>
                  </a:lnTo>
                  <a:lnTo>
                    <a:pt x="1504652" y="902791"/>
                  </a:lnTo>
                  <a:lnTo>
                    <a:pt x="0" y="902791"/>
                  </a:lnTo>
                  <a:lnTo>
                    <a:pt x="0" y="0"/>
                  </a:lnTo>
                  <a:close/>
                </a:path>
              </a:pathLst>
            </a:custGeom>
            <a:scene3d>
              <a:camera prst="orthographicFront"/>
              <a:lightRig rig="threePt" dir="t"/>
            </a:scene3d>
            <a:sp3d>
              <a:bevelT/>
            </a:sp3d>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b="1" dirty="0">
                  <a:solidFill>
                    <a:schemeClr val="tx1"/>
                  </a:solidFill>
                </a:rPr>
                <a:t>NGO’s</a:t>
              </a:r>
            </a:p>
            <a:p>
              <a:pPr lvl="0" algn="ctr" defTabSz="711200">
                <a:lnSpc>
                  <a:spcPct val="90000"/>
                </a:lnSpc>
                <a:spcBef>
                  <a:spcPct val="0"/>
                </a:spcBef>
                <a:spcAft>
                  <a:spcPct val="35000"/>
                </a:spcAft>
              </a:pPr>
              <a:r>
                <a:rPr lang="en-GB" sz="1600" b="1" dirty="0" err="1">
                  <a:solidFill>
                    <a:schemeClr val="tx1"/>
                  </a:solidFill>
                </a:rPr>
                <a:t>Bioforum</a:t>
              </a:r>
              <a:r>
                <a:rPr lang="en-GB" sz="1600" b="1" dirty="0">
                  <a:solidFill>
                    <a:schemeClr val="tx1"/>
                  </a:solidFill>
                </a:rPr>
                <a:t>/EVA/VELT/ICLEI…</a:t>
              </a:r>
              <a:endParaRPr lang="en-GB" sz="1600" b="1" kern="1200" dirty="0">
                <a:solidFill>
                  <a:schemeClr val="tx1"/>
                </a:solidFill>
              </a:endParaRPr>
            </a:p>
          </p:txBody>
        </p:sp>
      </p:grpSp>
      <p:grpSp>
        <p:nvGrpSpPr>
          <p:cNvPr id="31" name="Groep 30"/>
          <p:cNvGrpSpPr/>
          <p:nvPr/>
        </p:nvGrpSpPr>
        <p:grpSpPr>
          <a:xfrm rot="2576080">
            <a:off x="3726420" y="2291354"/>
            <a:ext cx="407668" cy="476895"/>
            <a:chOff x="2121695" y="1793552"/>
            <a:chExt cx="407668" cy="476895"/>
          </a:xfrm>
          <a:solidFill>
            <a:srgbClr val="0091BE"/>
          </a:solidFill>
        </p:grpSpPr>
        <p:sp>
          <p:nvSpPr>
            <p:cNvPr id="32" name="PIJL-RECHTS 31"/>
            <p:cNvSpPr/>
            <p:nvPr/>
          </p:nvSpPr>
          <p:spPr>
            <a:xfrm>
              <a:off x="2121695" y="1793552"/>
              <a:ext cx="407668" cy="476895"/>
            </a:xfrm>
            <a:prstGeom prst="rightArrow">
              <a:avLst>
                <a:gd name="adj1" fmla="val 60000"/>
                <a:gd name="adj2" fmla="val 50000"/>
              </a:avLst>
            </a:prstGeom>
            <a:grpFill/>
            <a:ln>
              <a:noFill/>
            </a:ln>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3" name="PIJL-RECHTS 4"/>
            <p:cNvSpPr/>
            <p:nvPr/>
          </p:nvSpPr>
          <p:spPr>
            <a:xfrm>
              <a:off x="2121695" y="1888931"/>
              <a:ext cx="285368" cy="286137"/>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nl-BE" sz="1900" kern="1200"/>
            </a:p>
          </p:txBody>
        </p:sp>
      </p:grpSp>
      <p:grpSp>
        <p:nvGrpSpPr>
          <p:cNvPr id="34" name="Groep 33"/>
          <p:cNvGrpSpPr/>
          <p:nvPr/>
        </p:nvGrpSpPr>
        <p:grpSpPr>
          <a:xfrm rot="18503294">
            <a:off x="3653483" y="3518530"/>
            <a:ext cx="407668" cy="476895"/>
            <a:chOff x="2121695" y="1793552"/>
            <a:chExt cx="407668" cy="476895"/>
          </a:xfrm>
          <a:solidFill>
            <a:srgbClr val="0091BE"/>
          </a:solidFill>
        </p:grpSpPr>
        <p:sp>
          <p:nvSpPr>
            <p:cNvPr id="35" name="PIJL-RECHTS 34"/>
            <p:cNvSpPr/>
            <p:nvPr/>
          </p:nvSpPr>
          <p:spPr>
            <a:xfrm>
              <a:off x="2121695" y="1793552"/>
              <a:ext cx="407668" cy="476895"/>
            </a:xfrm>
            <a:prstGeom prst="rightArrow">
              <a:avLst>
                <a:gd name="adj1" fmla="val 60000"/>
                <a:gd name="adj2" fmla="val 50000"/>
              </a:avLst>
            </a:prstGeom>
            <a:grpFill/>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6" name="PIJL-RECHTS 4"/>
            <p:cNvSpPr/>
            <p:nvPr/>
          </p:nvSpPr>
          <p:spPr>
            <a:xfrm>
              <a:off x="2121695" y="1888931"/>
              <a:ext cx="285368" cy="28613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nl-BE" sz="1900" kern="1200"/>
            </a:p>
          </p:txBody>
        </p:sp>
      </p:grpSp>
      <p:sp>
        <p:nvSpPr>
          <p:cNvPr id="29" name="Vrije vorm 28"/>
          <p:cNvSpPr/>
          <p:nvPr/>
        </p:nvSpPr>
        <p:spPr>
          <a:xfrm>
            <a:off x="5116742" y="4309123"/>
            <a:ext cx="1504652" cy="902791"/>
          </a:xfrm>
          <a:custGeom>
            <a:avLst/>
            <a:gdLst>
              <a:gd name="connsiteX0" fmla="*/ 0 w 1504652"/>
              <a:gd name="connsiteY0" fmla="*/ 0 h 902791"/>
              <a:gd name="connsiteX1" fmla="*/ 1504652 w 1504652"/>
              <a:gd name="connsiteY1" fmla="*/ 0 h 902791"/>
              <a:gd name="connsiteX2" fmla="*/ 1504652 w 1504652"/>
              <a:gd name="connsiteY2" fmla="*/ 902791 h 902791"/>
              <a:gd name="connsiteX3" fmla="*/ 0 w 1504652"/>
              <a:gd name="connsiteY3" fmla="*/ 902791 h 902791"/>
              <a:gd name="connsiteX4" fmla="*/ 0 w 1504652"/>
              <a:gd name="connsiteY4" fmla="*/ 0 h 902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652" h="902791">
                <a:moveTo>
                  <a:pt x="0" y="0"/>
                </a:moveTo>
                <a:lnTo>
                  <a:pt x="1504652" y="0"/>
                </a:lnTo>
                <a:lnTo>
                  <a:pt x="1504652" y="902791"/>
                </a:lnTo>
                <a:lnTo>
                  <a:pt x="0" y="902791"/>
                </a:lnTo>
                <a:lnTo>
                  <a:pt x="0" y="0"/>
                </a:lnTo>
                <a:close/>
              </a:path>
            </a:pathLst>
          </a:custGeom>
          <a:scene3d>
            <a:camera prst="orthographicFront"/>
            <a:lightRig rig="threePt" dir="t"/>
          </a:scene3d>
          <a:sp3d>
            <a:bevelT/>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en-GB" sz="1600" b="1" kern="1200" dirty="0"/>
          </a:p>
        </p:txBody>
      </p:sp>
      <p:sp>
        <p:nvSpPr>
          <p:cNvPr id="50" name="Vrije vorm 49"/>
          <p:cNvSpPr/>
          <p:nvPr/>
        </p:nvSpPr>
        <p:spPr>
          <a:xfrm>
            <a:off x="5116742" y="5286710"/>
            <a:ext cx="1504652" cy="902791"/>
          </a:xfrm>
          <a:custGeom>
            <a:avLst/>
            <a:gdLst>
              <a:gd name="connsiteX0" fmla="*/ 0 w 1504652"/>
              <a:gd name="connsiteY0" fmla="*/ 0 h 902791"/>
              <a:gd name="connsiteX1" fmla="*/ 1504652 w 1504652"/>
              <a:gd name="connsiteY1" fmla="*/ 0 h 902791"/>
              <a:gd name="connsiteX2" fmla="*/ 1504652 w 1504652"/>
              <a:gd name="connsiteY2" fmla="*/ 902791 h 902791"/>
              <a:gd name="connsiteX3" fmla="*/ 0 w 1504652"/>
              <a:gd name="connsiteY3" fmla="*/ 902791 h 902791"/>
              <a:gd name="connsiteX4" fmla="*/ 0 w 1504652"/>
              <a:gd name="connsiteY4" fmla="*/ 0 h 902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652" h="902791">
                <a:moveTo>
                  <a:pt x="0" y="0"/>
                </a:moveTo>
                <a:lnTo>
                  <a:pt x="1504652" y="0"/>
                </a:lnTo>
                <a:lnTo>
                  <a:pt x="1504652" y="902791"/>
                </a:lnTo>
                <a:lnTo>
                  <a:pt x="0" y="902791"/>
                </a:lnTo>
                <a:lnTo>
                  <a:pt x="0" y="0"/>
                </a:lnTo>
                <a:close/>
              </a:path>
            </a:pathLst>
          </a:custGeom>
          <a:solidFill>
            <a:srgbClr val="95C11F">
              <a:alpha val="53000"/>
            </a:srgbClr>
          </a:solidFill>
          <a:scene3d>
            <a:camera prst="orthographicFront"/>
            <a:lightRig rig="threePt" dir="t"/>
          </a:scene3d>
          <a:sp3d>
            <a:bevelT/>
          </a:sp3d>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BE" sz="4000" b="1" kern="1200" dirty="0">
                <a:solidFill>
                  <a:schemeClr val="tx1"/>
                </a:solidFill>
              </a:rPr>
              <a:t>…</a:t>
            </a:r>
          </a:p>
        </p:txBody>
      </p:sp>
      <p:sp>
        <p:nvSpPr>
          <p:cNvPr id="3" name="Tekstvak 2"/>
          <p:cNvSpPr txBox="1"/>
          <p:nvPr/>
        </p:nvSpPr>
        <p:spPr>
          <a:xfrm>
            <a:off x="5201108" y="4489104"/>
            <a:ext cx="1432700" cy="646331"/>
          </a:xfrm>
          <a:prstGeom prst="rect">
            <a:avLst/>
          </a:prstGeom>
          <a:noFill/>
        </p:spPr>
        <p:txBody>
          <a:bodyPr wrap="square" rtlCol="0">
            <a:spAutoFit/>
          </a:bodyPr>
          <a:lstStyle/>
          <a:p>
            <a:r>
              <a:rPr lang="en-GB" b="1" dirty="0" err="1"/>
              <a:t>Foodsafety</a:t>
            </a:r>
            <a:r>
              <a:rPr lang="en-GB" b="1" dirty="0"/>
              <a:t> regulator</a:t>
            </a:r>
          </a:p>
        </p:txBody>
      </p:sp>
      <p:sp>
        <p:nvSpPr>
          <p:cNvPr id="30" name="Vrije vorm 29"/>
          <p:cNvSpPr/>
          <p:nvPr/>
        </p:nvSpPr>
        <p:spPr>
          <a:xfrm>
            <a:off x="6737333" y="1038546"/>
            <a:ext cx="1504652" cy="902791"/>
          </a:xfrm>
          <a:custGeom>
            <a:avLst/>
            <a:gdLst>
              <a:gd name="connsiteX0" fmla="*/ 0 w 1504652"/>
              <a:gd name="connsiteY0" fmla="*/ 0 h 902791"/>
              <a:gd name="connsiteX1" fmla="*/ 1504652 w 1504652"/>
              <a:gd name="connsiteY1" fmla="*/ 0 h 902791"/>
              <a:gd name="connsiteX2" fmla="*/ 1504652 w 1504652"/>
              <a:gd name="connsiteY2" fmla="*/ 902791 h 902791"/>
              <a:gd name="connsiteX3" fmla="*/ 0 w 1504652"/>
              <a:gd name="connsiteY3" fmla="*/ 902791 h 902791"/>
              <a:gd name="connsiteX4" fmla="*/ 0 w 1504652"/>
              <a:gd name="connsiteY4" fmla="*/ 0 h 902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652" h="902791">
                <a:moveTo>
                  <a:pt x="0" y="0"/>
                </a:moveTo>
                <a:lnTo>
                  <a:pt x="1504652" y="0"/>
                </a:lnTo>
                <a:lnTo>
                  <a:pt x="1504652" y="902791"/>
                </a:lnTo>
                <a:lnTo>
                  <a:pt x="0" y="902791"/>
                </a:lnTo>
                <a:lnTo>
                  <a:pt x="0" y="0"/>
                </a:lnTo>
                <a:close/>
              </a:path>
            </a:pathLst>
          </a:custGeom>
          <a:solidFill>
            <a:schemeClr val="accent6">
              <a:alpha val="80000"/>
            </a:schemeClr>
          </a:solidFill>
          <a:scene3d>
            <a:camera prst="orthographicFront"/>
            <a:lightRig rig="threePt" dir="t"/>
          </a:scene3d>
          <a:sp3d>
            <a:bevelT/>
          </a:sp3d>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b="1" dirty="0">
                <a:solidFill>
                  <a:schemeClr val="tx1"/>
                </a:solidFill>
              </a:rPr>
              <a:t>Governance/ political support</a:t>
            </a:r>
            <a:endParaRPr lang="en-GB" sz="1600" b="1" kern="1200" dirty="0">
              <a:solidFill>
                <a:schemeClr val="tx1"/>
              </a:solidFill>
            </a:endParaRPr>
          </a:p>
        </p:txBody>
      </p:sp>
      <p:sp>
        <p:nvSpPr>
          <p:cNvPr id="4" name="Tijdelijke aanduiding voor datum 3">
            <a:extLst>
              <a:ext uri="{FF2B5EF4-FFF2-40B4-BE49-F238E27FC236}">
                <a16:creationId xmlns:a16="http://schemas.microsoft.com/office/drawing/2014/main" id="{4A111944-201F-406E-8EDC-92D1541AA102}"/>
              </a:ext>
            </a:extLst>
          </p:cNvPr>
          <p:cNvSpPr>
            <a:spLocks noGrp="1"/>
          </p:cNvSpPr>
          <p:nvPr>
            <p:ph type="dt" sz="half" idx="2"/>
          </p:nvPr>
        </p:nvSpPr>
        <p:spPr/>
        <p:txBody>
          <a:bodyPr/>
          <a:lstStyle/>
          <a:p>
            <a:r>
              <a:rPr lang="nl-BE" dirty="0"/>
              <a:t>-</a:t>
            </a:r>
          </a:p>
        </p:txBody>
      </p:sp>
      <p:cxnSp>
        <p:nvCxnSpPr>
          <p:cNvPr id="37" name="Rechte verbindingslijn 36">
            <a:extLst>
              <a:ext uri="{FF2B5EF4-FFF2-40B4-BE49-F238E27FC236}">
                <a16:creationId xmlns:a16="http://schemas.microsoft.com/office/drawing/2014/main" id="{77F4283C-E315-4136-AA2E-F0D28504F85E}"/>
              </a:ext>
            </a:extLst>
          </p:cNvPr>
          <p:cNvCxnSpPr/>
          <p:nvPr/>
        </p:nvCxnSpPr>
        <p:spPr>
          <a:xfrm flipH="1">
            <a:off x="173941" y="870571"/>
            <a:ext cx="8135938" cy="0"/>
          </a:xfrm>
          <a:prstGeom prst="line">
            <a:avLst/>
          </a:prstGeom>
          <a:ln w="19050">
            <a:solidFill>
              <a:srgbClr val="0091BE"/>
            </a:solidFill>
          </a:ln>
        </p:spPr>
        <p:style>
          <a:lnRef idx="1">
            <a:schemeClr val="accent1"/>
          </a:lnRef>
          <a:fillRef idx="0">
            <a:schemeClr val="accent1"/>
          </a:fillRef>
          <a:effectRef idx="0">
            <a:schemeClr val="accent1"/>
          </a:effectRef>
          <a:fontRef idx="minor">
            <a:schemeClr val="tx1"/>
          </a:fontRef>
        </p:style>
      </p:cxnSp>
      <p:sp>
        <p:nvSpPr>
          <p:cNvPr id="38" name="Vrije vorm 28">
            <a:extLst>
              <a:ext uri="{FF2B5EF4-FFF2-40B4-BE49-F238E27FC236}">
                <a16:creationId xmlns:a16="http://schemas.microsoft.com/office/drawing/2014/main" id="{094BDB12-2883-4C21-91F8-D30A0E756475}"/>
              </a:ext>
            </a:extLst>
          </p:cNvPr>
          <p:cNvSpPr/>
          <p:nvPr/>
        </p:nvSpPr>
        <p:spPr>
          <a:xfrm>
            <a:off x="6719884" y="4314791"/>
            <a:ext cx="1504652" cy="902791"/>
          </a:xfrm>
          <a:custGeom>
            <a:avLst/>
            <a:gdLst>
              <a:gd name="connsiteX0" fmla="*/ 0 w 1504652"/>
              <a:gd name="connsiteY0" fmla="*/ 0 h 902791"/>
              <a:gd name="connsiteX1" fmla="*/ 1504652 w 1504652"/>
              <a:gd name="connsiteY1" fmla="*/ 0 h 902791"/>
              <a:gd name="connsiteX2" fmla="*/ 1504652 w 1504652"/>
              <a:gd name="connsiteY2" fmla="*/ 902791 h 902791"/>
              <a:gd name="connsiteX3" fmla="*/ 0 w 1504652"/>
              <a:gd name="connsiteY3" fmla="*/ 902791 h 902791"/>
              <a:gd name="connsiteX4" fmla="*/ 0 w 1504652"/>
              <a:gd name="connsiteY4" fmla="*/ 0 h 902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652" h="902791">
                <a:moveTo>
                  <a:pt x="0" y="0"/>
                </a:moveTo>
                <a:lnTo>
                  <a:pt x="1504652" y="0"/>
                </a:lnTo>
                <a:lnTo>
                  <a:pt x="1504652" y="902791"/>
                </a:lnTo>
                <a:lnTo>
                  <a:pt x="0" y="902791"/>
                </a:lnTo>
                <a:lnTo>
                  <a:pt x="0" y="0"/>
                </a:lnTo>
                <a:close/>
              </a:path>
            </a:pathLst>
          </a:custGeom>
          <a:solidFill>
            <a:schemeClr val="accent6">
              <a:lumMod val="60000"/>
              <a:lumOff val="40000"/>
            </a:schemeClr>
          </a:solidFill>
          <a:scene3d>
            <a:camera prst="orthographicFront"/>
            <a:lightRig rig="threePt" dir="t"/>
          </a:scene3d>
          <a:sp3d>
            <a:bevelT/>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en-GB" sz="1600" b="1" kern="1200" dirty="0"/>
          </a:p>
        </p:txBody>
      </p:sp>
      <p:sp>
        <p:nvSpPr>
          <p:cNvPr id="7" name="Tekstvak 6">
            <a:extLst>
              <a:ext uri="{FF2B5EF4-FFF2-40B4-BE49-F238E27FC236}">
                <a16:creationId xmlns:a16="http://schemas.microsoft.com/office/drawing/2014/main" id="{B5155C80-8D7C-41FF-AABA-617955F248F4}"/>
              </a:ext>
            </a:extLst>
          </p:cNvPr>
          <p:cNvSpPr txBox="1"/>
          <p:nvPr/>
        </p:nvSpPr>
        <p:spPr>
          <a:xfrm>
            <a:off x="6746410" y="4450675"/>
            <a:ext cx="1536225" cy="646331"/>
          </a:xfrm>
          <a:prstGeom prst="rect">
            <a:avLst/>
          </a:prstGeom>
          <a:noFill/>
        </p:spPr>
        <p:txBody>
          <a:bodyPr wrap="square" rtlCol="0">
            <a:spAutoFit/>
          </a:bodyPr>
          <a:lstStyle/>
          <a:p>
            <a:r>
              <a:rPr lang="nl-BE" b="1" dirty="0"/>
              <a:t>City </a:t>
            </a:r>
            <a:r>
              <a:rPr lang="nl-BE" b="1" dirty="0" err="1"/>
              <a:t>owned</a:t>
            </a:r>
            <a:r>
              <a:rPr lang="nl-BE" b="1" dirty="0"/>
              <a:t> </a:t>
            </a:r>
            <a:r>
              <a:rPr lang="nl-BE" b="1" dirty="0" err="1"/>
              <a:t>organisations</a:t>
            </a:r>
            <a:endParaRPr lang="nl-BE" b="1" dirty="0"/>
          </a:p>
        </p:txBody>
      </p:sp>
    </p:spTree>
    <p:extLst>
      <p:ext uri="{BB962C8B-B14F-4D97-AF65-F5344CB8AC3E}">
        <p14:creationId xmlns:p14="http://schemas.microsoft.com/office/powerpoint/2010/main" val="720186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Rechte verbindingslijn 10"/>
          <p:cNvCxnSpPr/>
          <p:nvPr/>
        </p:nvCxnSpPr>
        <p:spPr>
          <a:xfrm flipH="1">
            <a:off x="539750" y="1196752"/>
            <a:ext cx="8135938" cy="0"/>
          </a:xfrm>
          <a:prstGeom prst="line">
            <a:avLst/>
          </a:prstGeom>
          <a:ln w="19050">
            <a:solidFill>
              <a:srgbClr val="0091BE"/>
            </a:solidFill>
          </a:ln>
        </p:spPr>
        <p:style>
          <a:lnRef idx="1">
            <a:schemeClr val="accent1"/>
          </a:lnRef>
          <a:fillRef idx="0">
            <a:schemeClr val="accent1"/>
          </a:fillRef>
          <a:effectRef idx="0">
            <a:schemeClr val="accent1"/>
          </a:effectRef>
          <a:fontRef idx="minor">
            <a:schemeClr val="tx1"/>
          </a:fontRef>
        </p:style>
      </p:cxnSp>
      <p:sp>
        <p:nvSpPr>
          <p:cNvPr id="12" name="Titel 11"/>
          <p:cNvSpPr txBox="1">
            <a:spLocks noGrp="1"/>
          </p:cNvSpPr>
          <p:nvPr>
            <p:ph type="title"/>
          </p:nvPr>
        </p:nvSpPr>
        <p:spPr>
          <a:xfrm>
            <a:off x="457200" y="553751"/>
            <a:ext cx="8229600" cy="448136"/>
          </a:xfrm>
          <a:prstGeom prst="rect">
            <a:avLst/>
          </a:prstGeom>
          <a:noFill/>
        </p:spPr>
        <p:txBody>
          <a:bodyPr wrap="square" rtlCol="0">
            <a:spAutoFit/>
          </a:bodyPr>
          <a:lstStyle/>
          <a:p>
            <a:pPr algn="l"/>
            <a:r>
              <a:rPr lang="en-GB" sz="3200" dirty="0"/>
              <a:t>Procurement in scope</a:t>
            </a:r>
          </a:p>
        </p:txBody>
      </p:sp>
      <p:sp>
        <p:nvSpPr>
          <p:cNvPr id="2" name="Tekstvak 1"/>
          <p:cNvSpPr txBox="1"/>
          <p:nvPr/>
        </p:nvSpPr>
        <p:spPr>
          <a:xfrm>
            <a:off x="683568" y="1412776"/>
            <a:ext cx="7344816" cy="4154984"/>
          </a:xfrm>
          <a:prstGeom prst="rect">
            <a:avLst/>
          </a:prstGeom>
          <a:noFill/>
        </p:spPr>
        <p:txBody>
          <a:bodyPr wrap="square" rtlCol="0">
            <a:spAutoFit/>
          </a:bodyPr>
          <a:lstStyle/>
          <a:p>
            <a:pPr marL="285750" indent="-285750">
              <a:buFont typeface="Arial" panose="020B0604020202020204" pitchFamily="34" charset="0"/>
              <a:buChar char="•"/>
            </a:pPr>
            <a:r>
              <a:rPr lang="en-GB" sz="2400" dirty="0"/>
              <a:t>Sustainable school catering</a:t>
            </a:r>
          </a:p>
          <a:p>
            <a:pPr marL="285750" indent="-285750">
              <a:buFont typeface="Arial" panose="020B0604020202020204" pitchFamily="34" charset="0"/>
              <a:buChar char="•"/>
            </a:pPr>
            <a:r>
              <a:rPr lang="en-GB" sz="2400" dirty="0"/>
              <a:t>Sustainable sandwich/cold lunch/cold buffet</a:t>
            </a:r>
          </a:p>
          <a:p>
            <a:pPr marL="285750" indent="-285750">
              <a:buFont typeface="Arial" panose="020B0604020202020204" pitchFamily="34" charset="0"/>
              <a:buChar char="•"/>
            </a:pPr>
            <a:r>
              <a:rPr lang="en-GB" sz="2400" dirty="0"/>
              <a:t>Fruit &amp; vegetables</a:t>
            </a:r>
          </a:p>
          <a:p>
            <a:pPr marL="285750" indent="-285750">
              <a:buFont typeface="Arial" panose="020B0604020202020204" pitchFamily="34" charset="0"/>
              <a:buChar char="•"/>
            </a:pPr>
            <a:r>
              <a:rPr lang="en-GB" sz="2400" dirty="0"/>
              <a:t>Dairy &amp; eggs</a:t>
            </a:r>
          </a:p>
          <a:p>
            <a:pPr marL="285750" indent="-285750">
              <a:buFont typeface="Arial" panose="020B0604020202020204" pitchFamily="34" charset="0"/>
              <a:buChar char="•"/>
            </a:pPr>
            <a:r>
              <a:rPr lang="en-GB" sz="2400" dirty="0"/>
              <a:t>Restaurant specialties</a:t>
            </a:r>
          </a:p>
          <a:p>
            <a:pPr marL="285750" indent="-285750">
              <a:buFont typeface="Arial" panose="020B0604020202020204" pitchFamily="34" charset="0"/>
              <a:buChar char="•"/>
            </a:pPr>
            <a:r>
              <a:rPr lang="en-GB" sz="2400" dirty="0"/>
              <a:t>Coffee machines, tea &amp; water dispensers</a:t>
            </a:r>
          </a:p>
          <a:p>
            <a:pPr marL="285750" indent="-285750">
              <a:buFont typeface="Arial" panose="020B0604020202020204" pitchFamily="34" charset="0"/>
              <a:buChar char="•"/>
            </a:pPr>
            <a:r>
              <a:rPr lang="en-GB" sz="2400" dirty="0"/>
              <a:t>Sustainable fish</a:t>
            </a:r>
          </a:p>
          <a:p>
            <a:pPr marL="285750" indent="-285750">
              <a:buFont typeface="Arial" panose="020B0604020202020204" pitchFamily="34" charset="0"/>
              <a:buChar char="•"/>
            </a:pPr>
            <a:r>
              <a:rPr lang="en-GB" sz="2400" dirty="0"/>
              <a:t>Meat  </a:t>
            </a:r>
          </a:p>
          <a:p>
            <a:pPr marL="285750" indent="-285750">
              <a:buFont typeface="Arial" panose="020B0604020202020204" pitchFamily="34" charset="0"/>
              <a:buChar char="•"/>
            </a:pPr>
            <a:r>
              <a:rPr lang="en-GB" sz="2400" dirty="0"/>
              <a:t>Wholesalers contract</a:t>
            </a:r>
          </a:p>
          <a:p>
            <a:pPr marL="285750" indent="-285750">
              <a:buFont typeface="Arial" panose="020B0604020202020204" pitchFamily="34" charset="0"/>
              <a:buChar char="•"/>
            </a:pPr>
            <a:r>
              <a:rPr lang="en-GB" sz="2400" dirty="0"/>
              <a:t>Breads &amp; pastry</a:t>
            </a:r>
          </a:p>
          <a:p>
            <a:pPr marL="285750" indent="-285750">
              <a:buFont typeface="Arial" panose="020B0604020202020204" pitchFamily="34" charset="0"/>
              <a:buChar char="•"/>
            </a:pPr>
            <a:r>
              <a:rPr lang="en-GB" sz="2400" dirty="0"/>
              <a:t>Sustainable  </a:t>
            </a:r>
            <a:r>
              <a:rPr lang="en-GB" sz="2400" dirty="0" err="1"/>
              <a:t>fruitjuices</a:t>
            </a:r>
            <a:r>
              <a:rPr lang="en-GB" sz="2400" dirty="0"/>
              <a:t> &amp; wine</a:t>
            </a:r>
          </a:p>
        </p:txBody>
      </p:sp>
    </p:spTree>
    <p:extLst>
      <p:ext uri="{BB962C8B-B14F-4D97-AF65-F5344CB8AC3E}">
        <p14:creationId xmlns:p14="http://schemas.microsoft.com/office/powerpoint/2010/main" val="1294633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Rechte verbindingslijn 15"/>
          <p:cNvCxnSpPr/>
          <p:nvPr/>
        </p:nvCxnSpPr>
        <p:spPr>
          <a:xfrm flipH="1">
            <a:off x="286513" y="792221"/>
            <a:ext cx="8135938" cy="0"/>
          </a:xfrm>
          <a:prstGeom prst="line">
            <a:avLst/>
          </a:prstGeom>
          <a:ln w="19050">
            <a:solidFill>
              <a:srgbClr val="0091BE"/>
            </a:solidFill>
          </a:ln>
        </p:spPr>
        <p:style>
          <a:lnRef idx="1">
            <a:schemeClr val="accent1"/>
          </a:lnRef>
          <a:fillRef idx="0">
            <a:schemeClr val="accent1"/>
          </a:fillRef>
          <a:effectRef idx="0">
            <a:schemeClr val="accent1"/>
          </a:effectRef>
          <a:fontRef idx="minor">
            <a:schemeClr val="tx1"/>
          </a:fontRef>
        </p:style>
      </p:cxnSp>
      <p:graphicFrame>
        <p:nvGraphicFramePr>
          <p:cNvPr id="18" name="Diagram 17"/>
          <p:cNvGraphicFramePr/>
          <p:nvPr>
            <p:extLst>
              <p:ext uri="{D42A27DB-BD31-4B8C-83A1-F6EECF244321}">
                <p14:modId xmlns:p14="http://schemas.microsoft.com/office/powerpoint/2010/main" val="2160928360"/>
              </p:ext>
            </p:extLst>
          </p:nvPr>
        </p:nvGraphicFramePr>
        <p:xfrm>
          <a:off x="315113" y="792221"/>
          <a:ext cx="8712968" cy="59491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vak 6"/>
          <p:cNvSpPr txBox="1"/>
          <p:nvPr/>
        </p:nvSpPr>
        <p:spPr>
          <a:xfrm>
            <a:off x="286513" y="207446"/>
            <a:ext cx="8642412" cy="584775"/>
          </a:xfrm>
          <a:prstGeom prst="rect">
            <a:avLst/>
          </a:prstGeom>
          <a:noFill/>
        </p:spPr>
        <p:txBody>
          <a:bodyPr wrap="square" rtlCol="0">
            <a:spAutoFit/>
          </a:bodyPr>
          <a:lstStyle/>
          <a:p>
            <a:r>
              <a:rPr lang="nl-BE" sz="3200" b="1" dirty="0" err="1">
                <a:solidFill>
                  <a:schemeClr val="tx2"/>
                </a:solidFill>
                <a:latin typeface="+mj-lt"/>
                <a:ea typeface="+mj-ea"/>
                <a:cs typeface="+mj-cs"/>
              </a:rPr>
              <a:t>Sustainable</a:t>
            </a:r>
            <a:r>
              <a:rPr lang="nl-BE" sz="3200" b="1" dirty="0">
                <a:solidFill>
                  <a:schemeClr val="tx2"/>
                </a:solidFill>
                <a:latin typeface="+mj-lt"/>
                <a:ea typeface="+mj-ea"/>
                <a:cs typeface="+mj-cs"/>
              </a:rPr>
              <a:t> schoolcatering</a:t>
            </a:r>
            <a:endParaRPr lang="en-GB" sz="3200" b="1" dirty="0">
              <a:solidFill>
                <a:schemeClr val="tx2"/>
              </a:solidFill>
              <a:latin typeface="+mj-lt"/>
              <a:ea typeface="+mj-ea"/>
              <a:cs typeface="+mj-cs"/>
            </a:endParaRPr>
          </a:p>
        </p:txBody>
      </p:sp>
    </p:spTree>
    <p:extLst>
      <p:ext uri="{BB962C8B-B14F-4D97-AF65-F5344CB8AC3E}">
        <p14:creationId xmlns:p14="http://schemas.microsoft.com/office/powerpoint/2010/main" val="319850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B3A441-D388-4F5E-9B61-EFDB0C90D057}"/>
              </a:ext>
            </a:extLst>
          </p:cNvPr>
          <p:cNvSpPr>
            <a:spLocks noGrp="1"/>
          </p:cNvSpPr>
          <p:nvPr>
            <p:ph type="title"/>
          </p:nvPr>
        </p:nvSpPr>
        <p:spPr>
          <a:xfrm>
            <a:off x="579376" y="404664"/>
            <a:ext cx="7610400" cy="504056"/>
          </a:xfrm>
        </p:spPr>
        <p:txBody>
          <a:bodyPr/>
          <a:lstStyle/>
          <a:p>
            <a:r>
              <a:rPr lang="nl-BE" dirty="0"/>
              <a:t>A </a:t>
            </a:r>
            <a:r>
              <a:rPr lang="nl-BE" dirty="0" err="1"/>
              <a:t>healthy</a:t>
            </a:r>
            <a:r>
              <a:rPr lang="nl-BE" dirty="0"/>
              <a:t> </a:t>
            </a:r>
            <a:r>
              <a:rPr lang="nl-BE" dirty="0" err="1"/>
              <a:t>plate</a:t>
            </a:r>
            <a:r>
              <a:rPr lang="nl-BE" dirty="0"/>
              <a:t> + </a:t>
            </a:r>
            <a:r>
              <a:rPr lang="nl-BE" dirty="0" err="1"/>
              <a:t>protein</a:t>
            </a:r>
            <a:r>
              <a:rPr lang="nl-BE" dirty="0"/>
              <a:t> shift</a:t>
            </a:r>
          </a:p>
        </p:txBody>
      </p:sp>
      <p:pic>
        <p:nvPicPr>
          <p:cNvPr id="10" name="Afbeelding 9">
            <a:extLst>
              <a:ext uri="{FF2B5EF4-FFF2-40B4-BE49-F238E27FC236}">
                <a16:creationId xmlns:a16="http://schemas.microsoft.com/office/drawing/2014/main" id="{CE322E6F-119B-4E1A-B5BF-85732C35909F}"/>
              </a:ext>
            </a:extLst>
          </p:cNvPr>
          <p:cNvPicPr>
            <a:picLocks noChangeAspect="1"/>
          </p:cNvPicPr>
          <p:nvPr/>
        </p:nvPicPr>
        <p:blipFill>
          <a:blip r:embed="rId3"/>
          <a:stretch>
            <a:fillRect/>
          </a:stretch>
        </p:blipFill>
        <p:spPr>
          <a:xfrm>
            <a:off x="1327920" y="1218154"/>
            <a:ext cx="6488160" cy="5085772"/>
          </a:xfrm>
          <a:prstGeom prst="rect">
            <a:avLst/>
          </a:prstGeom>
        </p:spPr>
      </p:pic>
      <p:cxnSp>
        <p:nvCxnSpPr>
          <p:cNvPr id="11" name="Rechte verbindingslijn 10">
            <a:extLst>
              <a:ext uri="{FF2B5EF4-FFF2-40B4-BE49-F238E27FC236}">
                <a16:creationId xmlns:a16="http://schemas.microsoft.com/office/drawing/2014/main" id="{60034B71-F3AD-4968-B4B9-A2E3FD2A54BF}"/>
              </a:ext>
            </a:extLst>
          </p:cNvPr>
          <p:cNvCxnSpPr/>
          <p:nvPr/>
        </p:nvCxnSpPr>
        <p:spPr>
          <a:xfrm flipH="1">
            <a:off x="539750" y="1052736"/>
            <a:ext cx="8135938" cy="0"/>
          </a:xfrm>
          <a:prstGeom prst="line">
            <a:avLst/>
          </a:prstGeom>
          <a:ln w="19050">
            <a:solidFill>
              <a:srgbClr val="0091B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9693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750" y="260647"/>
            <a:ext cx="7499176" cy="556185"/>
          </a:xfrm>
        </p:spPr>
        <p:txBody>
          <a:bodyPr>
            <a:normAutofit/>
          </a:bodyPr>
          <a:lstStyle/>
          <a:p>
            <a:r>
              <a:rPr lang="en-GB" dirty="0"/>
              <a:t>EU and international projects</a:t>
            </a:r>
          </a:p>
        </p:txBody>
      </p:sp>
      <p:cxnSp>
        <p:nvCxnSpPr>
          <p:cNvPr id="10" name="Rechte verbindingslijn 9"/>
          <p:cNvCxnSpPr/>
          <p:nvPr/>
        </p:nvCxnSpPr>
        <p:spPr>
          <a:xfrm flipH="1">
            <a:off x="539750" y="836712"/>
            <a:ext cx="8135938" cy="0"/>
          </a:xfrm>
          <a:prstGeom prst="line">
            <a:avLst/>
          </a:prstGeom>
          <a:ln w="19050">
            <a:solidFill>
              <a:srgbClr val="0091BE"/>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DEF996E8-BF6E-4707-A432-38AA3CC342E9}"/>
              </a:ext>
            </a:extLst>
          </p:cNvPr>
          <p:cNvPicPr>
            <a:picLocks noChangeAspect="1"/>
          </p:cNvPicPr>
          <p:nvPr/>
        </p:nvPicPr>
        <p:blipFill>
          <a:blip r:embed="rId3"/>
          <a:stretch>
            <a:fillRect/>
          </a:stretch>
        </p:blipFill>
        <p:spPr>
          <a:xfrm>
            <a:off x="5124304" y="856592"/>
            <a:ext cx="3589953" cy="4084173"/>
          </a:xfrm>
          <a:prstGeom prst="rect">
            <a:avLst/>
          </a:prstGeom>
        </p:spPr>
      </p:pic>
      <p:pic>
        <p:nvPicPr>
          <p:cNvPr id="6" name="Picture 1">
            <a:extLst>
              <a:ext uri="{FF2B5EF4-FFF2-40B4-BE49-F238E27FC236}">
                <a16:creationId xmlns:a16="http://schemas.microsoft.com/office/drawing/2014/main" id="{69550184-9FA6-407A-B10B-DAB4C0E465B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0874" y="3658363"/>
            <a:ext cx="3439172" cy="1377376"/>
          </a:xfrm>
          <a:prstGeom prst="rect">
            <a:avLst/>
          </a:prstGeom>
          <a:noFill/>
          <a:ln>
            <a:noFill/>
          </a:ln>
        </p:spPr>
      </p:pic>
      <p:sp>
        <p:nvSpPr>
          <p:cNvPr id="3" name="Tekstvak 2">
            <a:extLst>
              <a:ext uri="{FF2B5EF4-FFF2-40B4-BE49-F238E27FC236}">
                <a16:creationId xmlns:a16="http://schemas.microsoft.com/office/drawing/2014/main" id="{1FA95B37-5499-4AA0-BDBF-3482B3E9CF57}"/>
              </a:ext>
            </a:extLst>
          </p:cNvPr>
          <p:cNvSpPr txBox="1"/>
          <p:nvPr/>
        </p:nvSpPr>
        <p:spPr>
          <a:xfrm>
            <a:off x="827584" y="5013176"/>
            <a:ext cx="3185753" cy="1200329"/>
          </a:xfrm>
          <a:prstGeom prst="rect">
            <a:avLst/>
          </a:prstGeom>
          <a:noFill/>
        </p:spPr>
        <p:txBody>
          <a:bodyPr wrap="square" rtlCol="0">
            <a:spAutoFit/>
          </a:bodyPr>
          <a:lstStyle/>
          <a:p>
            <a:r>
              <a:rPr lang="en-US" dirty="0"/>
              <a:t>Collaborative Agri-food Chains</a:t>
            </a:r>
          </a:p>
          <a:p>
            <a:r>
              <a:rPr lang="en-US" dirty="0"/>
              <a:t>A European Project to Support Innovation in Territorial Food Systems</a:t>
            </a:r>
            <a:endParaRPr lang="nl-BE" dirty="0"/>
          </a:p>
        </p:txBody>
      </p:sp>
      <p:sp>
        <p:nvSpPr>
          <p:cNvPr id="7" name="Tekstvak 6">
            <a:extLst>
              <a:ext uri="{FF2B5EF4-FFF2-40B4-BE49-F238E27FC236}">
                <a16:creationId xmlns:a16="http://schemas.microsoft.com/office/drawing/2014/main" id="{F231B0F3-E1A1-474C-8AFA-50F6A290EF20}"/>
              </a:ext>
            </a:extLst>
          </p:cNvPr>
          <p:cNvSpPr txBox="1"/>
          <p:nvPr/>
        </p:nvSpPr>
        <p:spPr>
          <a:xfrm>
            <a:off x="5514665" y="4940765"/>
            <a:ext cx="3185753" cy="1477328"/>
          </a:xfrm>
          <a:prstGeom prst="rect">
            <a:avLst/>
          </a:prstGeom>
          <a:noFill/>
        </p:spPr>
        <p:txBody>
          <a:bodyPr wrap="square" rtlCol="0">
            <a:spAutoFit/>
          </a:bodyPr>
          <a:lstStyle/>
          <a:p>
            <a:r>
              <a:rPr lang="en-US" dirty="0"/>
              <a:t>Shifting school meals and schools into a new paradigm, addressing public health and territorial, social and environmental resilience</a:t>
            </a:r>
            <a:endParaRPr lang="nl-BE" dirty="0"/>
          </a:p>
        </p:txBody>
      </p:sp>
      <p:pic>
        <p:nvPicPr>
          <p:cNvPr id="9" name="Afbeelding 8">
            <a:extLst>
              <a:ext uri="{FF2B5EF4-FFF2-40B4-BE49-F238E27FC236}">
                <a16:creationId xmlns:a16="http://schemas.microsoft.com/office/drawing/2014/main" id="{D630DEA4-74D0-4856-BF4E-1F0E2BBBE0C8}"/>
              </a:ext>
            </a:extLst>
          </p:cNvPr>
          <p:cNvPicPr>
            <a:picLocks noChangeAspect="1"/>
          </p:cNvPicPr>
          <p:nvPr/>
        </p:nvPicPr>
        <p:blipFill>
          <a:blip r:embed="rId5"/>
          <a:stretch>
            <a:fillRect/>
          </a:stretch>
        </p:blipFill>
        <p:spPr>
          <a:xfrm>
            <a:off x="429743" y="905855"/>
            <a:ext cx="3210047" cy="1007533"/>
          </a:xfrm>
          <a:prstGeom prst="rect">
            <a:avLst/>
          </a:prstGeom>
        </p:spPr>
      </p:pic>
      <p:sp>
        <p:nvSpPr>
          <p:cNvPr id="13" name="Tekstvak 12">
            <a:extLst>
              <a:ext uri="{FF2B5EF4-FFF2-40B4-BE49-F238E27FC236}">
                <a16:creationId xmlns:a16="http://schemas.microsoft.com/office/drawing/2014/main" id="{B01390AD-5E1F-443D-9E34-255EDE7B6BB8}"/>
              </a:ext>
            </a:extLst>
          </p:cNvPr>
          <p:cNvSpPr txBox="1"/>
          <p:nvPr/>
        </p:nvSpPr>
        <p:spPr>
          <a:xfrm>
            <a:off x="539750" y="1729861"/>
            <a:ext cx="4572000" cy="923330"/>
          </a:xfrm>
          <a:prstGeom prst="rect">
            <a:avLst/>
          </a:prstGeom>
          <a:noFill/>
        </p:spPr>
        <p:txBody>
          <a:bodyPr wrap="square">
            <a:spAutoFit/>
          </a:bodyPr>
          <a:lstStyle/>
          <a:p>
            <a:r>
              <a:rPr lang="en-US" dirty="0"/>
              <a:t>Commitment to reducing the greenhouse gas (GHG) emissions associated with the food we serve by 25 percent by 2030. </a:t>
            </a:r>
            <a:endParaRPr lang="nl-BE" dirty="0"/>
          </a:p>
        </p:txBody>
      </p:sp>
    </p:spTree>
    <p:extLst>
      <p:ext uri="{BB962C8B-B14F-4D97-AF65-F5344CB8AC3E}">
        <p14:creationId xmlns:p14="http://schemas.microsoft.com/office/powerpoint/2010/main" val="2662020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2987824" y="2189616"/>
            <a:ext cx="3666715" cy="1445568"/>
          </a:xfrm>
        </p:spPr>
        <p:txBody>
          <a:bodyPr/>
          <a:lstStyle/>
          <a:p>
            <a:r>
              <a:rPr lang="nl-BE" dirty="0" err="1"/>
              <a:t>Thank</a:t>
            </a:r>
            <a:r>
              <a:rPr lang="nl-BE" dirty="0"/>
              <a:t> </a:t>
            </a:r>
            <a:r>
              <a:rPr lang="nl-BE" dirty="0" err="1"/>
              <a:t>you</a:t>
            </a:r>
            <a:endParaRPr lang="nl-BE" dirty="0"/>
          </a:p>
        </p:txBody>
      </p:sp>
      <p:sp>
        <p:nvSpPr>
          <p:cNvPr id="3" name="Ondertitel 2"/>
          <p:cNvSpPr>
            <a:spLocks noGrp="1"/>
          </p:cNvSpPr>
          <p:nvPr>
            <p:ph type="subTitle" idx="1"/>
          </p:nvPr>
        </p:nvSpPr>
        <p:spPr>
          <a:xfrm>
            <a:off x="107504" y="3945600"/>
            <a:ext cx="8928991" cy="1306800"/>
          </a:xfrm>
        </p:spPr>
        <p:txBody>
          <a:bodyPr/>
          <a:lstStyle/>
          <a:p>
            <a:r>
              <a:rPr lang="nl-BE" dirty="0"/>
              <a:t>Tamara Bruning		Daisy </a:t>
            </a:r>
            <a:r>
              <a:rPr lang="nl-BE" dirty="0" err="1"/>
              <a:t>Schellinck</a:t>
            </a:r>
            <a:r>
              <a:rPr lang="nl-BE" dirty="0"/>
              <a:t> 			Sarah Bruinaars</a:t>
            </a:r>
          </a:p>
          <a:p>
            <a:r>
              <a:rPr lang="nl-BE" dirty="0"/>
              <a:t>Head of Services		Senior </a:t>
            </a:r>
            <a:r>
              <a:rPr lang="nl-BE" dirty="0" err="1"/>
              <a:t>procurement</a:t>
            </a:r>
            <a:r>
              <a:rPr lang="nl-BE" dirty="0"/>
              <a:t> </a:t>
            </a:r>
            <a:r>
              <a:rPr lang="nl-BE" dirty="0" err="1"/>
              <a:t>officer</a:t>
            </a:r>
            <a:r>
              <a:rPr lang="nl-BE" dirty="0"/>
              <a:t>	</a:t>
            </a:r>
            <a:r>
              <a:rPr lang="nl-BE" dirty="0" err="1"/>
              <a:t>Dietician</a:t>
            </a:r>
            <a:r>
              <a:rPr lang="nl-BE" dirty="0"/>
              <a:t>/</a:t>
            </a:r>
            <a:r>
              <a:rPr lang="nl-BE" dirty="0" err="1"/>
              <a:t>projectofficer</a:t>
            </a:r>
            <a:r>
              <a:rPr lang="nl-BE" dirty="0"/>
              <a:t> </a:t>
            </a:r>
          </a:p>
          <a:p>
            <a:r>
              <a:rPr lang="nl-BE" dirty="0" err="1">
                <a:hlinkClick r:id="rId3"/>
              </a:rPr>
              <a:t>Services@stad.gent</a:t>
            </a:r>
            <a:r>
              <a:rPr lang="nl-BE" dirty="0"/>
              <a:t>	</a:t>
            </a:r>
            <a:r>
              <a:rPr lang="nl-BE" dirty="0" err="1">
                <a:hlinkClick r:id="rId4"/>
              </a:rPr>
              <a:t>aankoop@stad.gent</a:t>
            </a:r>
            <a:r>
              <a:rPr lang="nl-BE" dirty="0"/>
              <a:t>		</a:t>
            </a:r>
            <a:r>
              <a:rPr lang="nl-BE" dirty="0" err="1">
                <a:hlinkClick r:id="rId3"/>
              </a:rPr>
              <a:t>Services@stad.gent</a:t>
            </a:r>
            <a:r>
              <a:rPr lang="nl-BE" dirty="0"/>
              <a:t> </a:t>
            </a:r>
          </a:p>
        </p:txBody>
      </p:sp>
      <p:pic>
        <p:nvPicPr>
          <p:cNvPr id="5" name="Afbeelding 4">
            <a:extLst>
              <a:ext uri="{FF2B5EF4-FFF2-40B4-BE49-F238E27FC236}">
                <a16:creationId xmlns:a16="http://schemas.microsoft.com/office/drawing/2014/main" id="{EFAD8747-9045-9D39-6424-C9517B1BA349}"/>
              </a:ext>
            </a:extLst>
          </p:cNvPr>
          <p:cNvPicPr>
            <a:picLocks noChangeAspect="1"/>
          </p:cNvPicPr>
          <p:nvPr/>
        </p:nvPicPr>
        <p:blipFill>
          <a:blip r:embed="rId5"/>
          <a:stretch>
            <a:fillRect/>
          </a:stretch>
        </p:blipFill>
        <p:spPr>
          <a:xfrm>
            <a:off x="2267744" y="116632"/>
            <a:ext cx="4272509" cy="2670318"/>
          </a:xfrm>
          <a:prstGeom prst="rect">
            <a:avLst/>
          </a:prstGeom>
        </p:spPr>
      </p:pic>
    </p:spTree>
    <p:extLst>
      <p:ext uri="{BB962C8B-B14F-4D97-AF65-F5344CB8AC3E}">
        <p14:creationId xmlns:p14="http://schemas.microsoft.com/office/powerpoint/2010/main" val="4044775964"/>
      </p:ext>
    </p:extLst>
  </p:cSld>
  <p:clrMapOvr>
    <a:masterClrMapping/>
  </p:clrMapOvr>
</p:sld>
</file>

<file path=ppt/theme/theme1.xml><?xml version="1.0" encoding="utf-8"?>
<a:theme xmlns:a="http://schemas.openxmlformats.org/drawingml/2006/main" name="binnenwerk">
  <a:themeElements>
    <a:clrScheme name="_stadGent">
      <a:dk1>
        <a:sysClr val="windowText" lastClr="000000"/>
      </a:dk1>
      <a:lt1>
        <a:sysClr val="window" lastClr="FFFFFF"/>
      </a:lt1>
      <a:dk2>
        <a:srgbClr val="009FE3"/>
      </a:dk2>
      <a:lt2>
        <a:srgbClr val="EEECE1"/>
      </a:lt2>
      <a:accent1>
        <a:srgbClr val="009FE3"/>
      </a:accent1>
      <a:accent2>
        <a:srgbClr val="5BB4EA"/>
      </a:accent2>
      <a:accent3>
        <a:srgbClr val="9FCFF3"/>
      </a:accent3>
      <a:accent4>
        <a:srgbClr val="D1E8FA"/>
      </a:accent4>
      <a:accent5>
        <a:srgbClr val="006288"/>
      </a:accent5>
      <a:accent6>
        <a:srgbClr val="0081B5"/>
      </a:accent6>
      <a:hlink>
        <a:srgbClr val="000000"/>
      </a:hlink>
      <a:folHlink>
        <a:srgbClr val="000000"/>
      </a:folHlink>
    </a:clrScheme>
    <a:fontScheme name="_stadGent">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9525">
          <a:solidFill>
            <a:schemeClr val="tx2"/>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_StadG_NL.potx" id="{D33D1CEF-7236-4C91-9EB4-30C7786CE3C4}" vid="{7C1E24DC-7D78-4AC3-88B3-2F50B2D51ED2}"/>
    </a:ext>
  </a:extLst>
</a:theme>
</file>

<file path=ppt/theme/theme2.xml><?xml version="1.0" encoding="utf-8"?>
<a:theme xmlns:a="http://schemas.openxmlformats.org/drawingml/2006/main" name="titeldia presentatie">
  <a:themeElements>
    <a:clrScheme name="_stadGent">
      <a:dk1>
        <a:sysClr val="windowText" lastClr="000000"/>
      </a:dk1>
      <a:lt1>
        <a:sysClr val="window" lastClr="FFFFFF"/>
      </a:lt1>
      <a:dk2>
        <a:srgbClr val="009FE3"/>
      </a:dk2>
      <a:lt2>
        <a:srgbClr val="EEECE1"/>
      </a:lt2>
      <a:accent1>
        <a:srgbClr val="009FE3"/>
      </a:accent1>
      <a:accent2>
        <a:srgbClr val="5BB4EA"/>
      </a:accent2>
      <a:accent3>
        <a:srgbClr val="9FCFF3"/>
      </a:accent3>
      <a:accent4>
        <a:srgbClr val="D1E8FA"/>
      </a:accent4>
      <a:accent5>
        <a:srgbClr val="006288"/>
      </a:accent5>
      <a:accent6>
        <a:srgbClr val="0081B5"/>
      </a:accent6>
      <a:hlink>
        <a:srgbClr val="000000"/>
      </a:hlink>
      <a:folHlink>
        <a:srgbClr val="000000"/>
      </a:folHlink>
    </a:clrScheme>
    <a:fontScheme name="_stadGent">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9525">
          <a:solidFill>
            <a:schemeClr val="tx2"/>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_StadG_NL.potx" id="{D33D1CEF-7236-4C91-9EB4-30C7786CE3C4}" vid="{1EF6997B-9309-40DD-9B78-3602935CD2D9}"/>
    </a:ext>
  </a:extLst>
</a:theme>
</file>

<file path=ppt/theme/theme3.xml><?xml version="1.0" encoding="utf-8"?>
<a:theme xmlns:a="http://schemas.openxmlformats.org/drawingml/2006/main" name="titeldia hoofdstuk">
  <a:themeElements>
    <a:clrScheme name="_stadGent">
      <a:dk1>
        <a:sysClr val="windowText" lastClr="000000"/>
      </a:dk1>
      <a:lt1>
        <a:sysClr val="window" lastClr="FFFFFF"/>
      </a:lt1>
      <a:dk2>
        <a:srgbClr val="009FE3"/>
      </a:dk2>
      <a:lt2>
        <a:srgbClr val="EEECE1"/>
      </a:lt2>
      <a:accent1>
        <a:srgbClr val="009FE3"/>
      </a:accent1>
      <a:accent2>
        <a:srgbClr val="5BB4EA"/>
      </a:accent2>
      <a:accent3>
        <a:srgbClr val="9FCFF3"/>
      </a:accent3>
      <a:accent4>
        <a:srgbClr val="D1E8FA"/>
      </a:accent4>
      <a:accent5>
        <a:srgbClr val="006288"/>
      </a:accent5>
      <a:accent6>
        <a:srgbClr val="0081B5"/>
      </a:accent6>
      <a:hlink>
        <a:srgbClr val="000000"/>
      </a:hlink>
      <a:folHlink>
        <a:srgbClr val="000000"/>
      </a:folHlink>
    </a:clrScheme>
    <a:fontScheme name="_stadGent">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9525">
          <a:solidFill>
            <a:schemeClr val="tx2"/>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_StadG_NL.potx" id="{D33D1CEF-7236-4C91-9EB4-30C7786CE3C4}" vid="{A748BC8A-097D-4988-A3A3-EEAB5C979BDE}"/>
    </a:ext>
  </a:extLst>
</a:theme>
</file>

<file path=ppt/theme/theme4.xml><?xml version="1.0" encoding="utf-8"?>
<a:theme xmlns:a="http://schemas.openxmlformats.org/drawingml/2006/main" name="slot">
  <a:themeElements>
    <a:clrScheme name="_stadGent">
      <a:dk1>
        <a:sysClr val="windowText" lastClr="000000"/>
      </a:dk1>
      <a:lt1>
        <a:sysClr val="window" lastClr="FFFFFF"/>
      </a:lt1>
      <a:dk2>
        <a:srgbClr val="009FE3"/>
      </a:dk2>
      <a:lt2>
        <a:srgbClr val="EEECE1"/>
      </a:lt2>
      <a:accent1>
        <a:srgbClr val="009FE3"/>
      </a:accent1>
      <a:accent2>
        <a:srgbClr val="5BB4EA"/>
      </a:accent2>
      <a:accent3>
        <a:srgbClr val="9FCFF3"/>
      </a:accent3>
      <a:accent4>
        <a:srgbClr val="D1E8FA"/>
      </a:accent4>
      <a:accent5>
        <a:srgbClr val="006288"/>
      </a:accent5>
      <a:accent6>
        <a:srgbClr val="0081B5"/>
      </a:accent6>
      <a:hlink>
        <a:srgbClr val="000000"/>
      </a:hlink>
      <a:folHlink>
        <a:srgbClr val="000000"/>
      </a:folHlink>
    </a:clrScheme>
    <a:fontScheme name="_stadGent">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9525">
          <a:solidFill>
            <a:schemeClr val="tx2"/>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PT_StadG_NL.potx" id="{D33D1CEF-7236-4C91-9EB4-30C7786CE3C4}" vid="{5CF56B5D-83E7-40F1-AE01-1FC3624617B0}"/>
    </a:ext>
  </a:extLst>
</a:theme>
</file>

<file path=ppt/theme/theme5.xml><?xml version="1.0" encoding="utf-8"?>
<a:theme xmlns:a="http://schemas.openxmlformats.org/drawingml/2006/main" name="Kantoorthema">
  <a:themeElements>
    <a:clrScheme name="Aangepast 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0000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PPT_StadG_NL_2019</Template>
  <TotalTime>639</TotalTime>
  <Words>1077</Words>
  <Application>Microsoft Office PowerPoint</Application>
  <PresentationFormat>Diavoorstelling (4:3)</PresentationFormat>
  <Paragraphs>153</Paragraphs>
  <Slides>13</Slides>
  <Notes>13</Notes>
  <HiddenSlides>0</HiddenSlides>
  <MMClips>0</MMClips>
  <ScaleCrop>false</ScaleCrop>
  <HeadingPairs>
    <vt:vector size="6" baseType="variant">
      <vt:variant>
        <vt:lpstr>Gebruikte lettertypen</vt:lpstr>
      </vt:variant>
      <vt:variant>
        <vt:i4>2</vt:i4>
      </vt:variant>
      <vt:variant>
        <vt:lpstr>Thema</vt:lpstr>
      </vt:variant>
      <vt:variant>
        <vt:i4>5</vt:i4>
      </vt:variant>
      <vt:variant>
        <vt:lpstr>Diatitels</vt:lpstr>
      </vt:variant>
      <vt:variant>
        <vt:i4>13</vt:i4>
      </vt:variant>
    </vt:vector>
  </HeadingPairs>
  <TitlesOfParts>
    <vt:vector size="20" baseType="lpstr">
      <vt:lpstr>Arial</vt:lpstr>
      <vt:lpstr>Calibri</vt:lpstr>
      <vt:lpstr>binnenwerk</vt:lpstr>
      <vt:lpstr>titeldia presentatie</vt:lpstr>
      <vt:lpstr>titeldia hoofdstuk</vt:lpstr>
      <vt:lpstr>slot</vt:lpstr>
      <vt:lpstr>Kantoorthema</vt:lpstr>
      <vt:lpstr>Sustainable criteria in food tenders City of Ghent, June 2022  Transformative changes for biodiversity and health   Tamara Bruning Head of  Services  Daisy Schellinck senior procurement officer  Sarah Bruinaars Dietician/projectofficer   </vt:lpstr>
      <vt:lpstr>Mission </vt:lpstr>
      <vt:lpstr>PowerPoint-presentatie</vt:lpstr>
      <vt:lpstr>Circular</vt:lpstr>
      <vt:lpstr>Food strategy</vt:lpstr>
      <vt:lpstr>PowerPoint-presentatie</vt:lpstr>
      <vt:lpstr>PowerPoint-presentatie</vt:lpstr>
      <vt:lpstr>Multi-stakeholders</vt:lpstr>
      <vt:lpstr>Procurement in scope</vt:lpstr>
      <vt:lpstr>PowerPoint-presentatie</vt:lpstr>
      <vt:lpstr>A healthy plate + protein shift</vt:lpstr>
      <vt:lpstr>EU and international projects</vt:lpstr>
      <vt:lpstr>Thank you</vt:lpstr>
    </vt:vector>
  </TitlesOfParts>
  <Company>Stad 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Bruning Tamara</dc:creator>
  <cp:lastModifiedBy>Bruning Tamara</cp:lastModifiedBy>
  <cp:revision>46</cp:revision>
  <cp:lastPrinted>2022-06-14T11:31:48Z</cp:lastPrinted>
  <dcterms:created xsi:type="dcterms:W3CDTF">2020-03-04T15:16:32Z</dcterms:created>
  <dcterms:modified xsi:type="dcterms:W3CDTF">2022-06-14T11:33:24Z</dcterms:modified>
</cp:coreProperties>
</file>